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marilisonline.com/glossary/ize-znacenje/" TargetMode="External"/><Relationship Id="rId2" Type="http://schemas.openxmlformats.org/officeDocument/2006/relationships/hyperlink" Target="https://amarilisonline.com/glossary/preinaciti-znacenj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Žan batist poklen - molijer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Latn-CS" sz="9600" dirty="0" smtClean="0">
                <a:solidFill>
                  <a:srgbClr val="FF0000"/>
                </a:solidFill>
              </a:rPr>
              <a:t>TARTIF</a:t>
            </a:r>
            <a:endParaRPr lang="sr-Latn-CS" sz="9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931" y="0"/>
            <a:ext cx="4035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3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2010"/>
            <a:ext cx="11537471" cy="6492088"/>
          </a:xfrm>
        </p:spPr>
      </p:pic>
    </p:spTree>
    <p:extLst>
      <p:ext uri="{BB962C8B-B14F-4D97-AF65-F5344CB8AC3E}">
        <p14:creationId xmlns:p14="http://schemas.microsoft.com/office/powerpoint/2010/main" val="258593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Molijer (1622-1673)  završio pravo , ali ruši tabue i bira da bude glumac. Upravo zbog te svoje ljubavi, a u vremenu kad se Crkva protivila pozorištu , zbog svoje „nečasne“ profesije sahranjen je po mraku , bez počasti, van kapije groblja, kao samoubica. </a:t>
            </a:r>
          </a:p>
          <a:p>
            <a:r>
              <a:rPr lang="sr-Latn-CS" dirty="0" smtClean="0"/>
              <a:t>Najznačajnija djela: Don Žuan, Tartif, Tvrdica, Brak na silu, Škola za žene, Mizantrop, Uobraženi bolesnik, Učene žene, škola za muževe</a:t>
            </a:r>
          </a:p>
          <a:p>
            <a:r>
              <a:rPr lang="sr-Latn-CS" i="1" dirty="0" smtClean="0">
                <a:solidFill>
                  <a:srgbClr val="FF0000"/>
                </a:solidFill>
              </a:rPr>
              <a:t>Šekspir je otkrio dramsku umjetnost, Molijer ju je doveo do savršenstva. Kao dva stara filozofa podijeili su carstvo smijeha i suza- Šatobrijan</a:t>
            </a:r>
          </a:p>
          <a:p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55" y="3828117"/>
            <a:ext cx="3901440" cy="282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5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„Sve mane kada su u modi, smatraju se vrlinama“ (komedija Don Žuan)</a:t>
            </a:r>
          </a:p>
          <a:p>
            <a:r>
              <a:rPr lang="sr-Latn-CS" dirty="0" smtClean="0"/>
              <a:t>Navedi mane i poroke svoga vremena  i ukaži na njihova štetna dejstva za pojedinca i društvo.</a:t>
            </a:r>
          </a:p>
          <a:p>
            <a:r>
              <a:rPr lang="sr-Latn-CS" dirty="0" smtClean="0"/>
              <a:t>Za koju osobu kažemo da je licemjerna? Napravi spisak karakternih osobina llicemjera.</a:t>
            </a:r>
          </a:p>
          <a:p>
            <a:r>
              <a:rPr lang="sr-Latn-CS" dirty="0" smtClean="0"/>
              <a:t>U kakvoj vezi stoje licemjerje i moral? U kojim djelovima društva ova osobina najviše dolazi do izražaja? </a:t>
            </a:r>
          </a:p>
          <a:p>
            <a:r>
              <a:rPr lang="sr-Latn-CS" dirty="0" smtClean="0"/>
              <a:t>Navedi sinonime za riječ licemjer. </a:t>
            </a: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95" y="3754645"/>
            <a:ext cx="4097547" cy="307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6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Tartif = fr. licemjer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Licemjer - </a:t>
            </a:r>
            <a:r>
              <a:rPr lang="en-US" b="1" dirty="0"/>
              <a:t> </a:t>
            </a:r>
            <a:r>
              <a:rPr lang="en-US" b="1" dirty="0" err="1"/>
              <a:t>licemerje</a:t>
            </a:r>
            <a:r>
              <a:rPr lang="en-US" dirty="0"/>
              <a:t> = </a:t>
            </a:r>
            <a:r>
              <a:rPr lang="en-US" b="1" dirty="0"/>
              <a:t>lice</a:t>
            </a:r>
            <a:r>
              <a:rPr lang="en-US" dirty="0"/>
              <a:t> + </a:t>
            </a:r>
            <a:r>
              <a:rPr lang="en-US" b="1" dirty="0"/>
              <a:t>*-</a:t>
            </a:r>
            <a:r>
              <a:rPr lang="en-US" b="1" dirty="0" err="1"/>
              <a:t>měn</a:t>
            </a:r>
            <a:r>
              <a:rPr lang="az-Cyrl-AZ" b="1" dirty="0"/>
              <a:t>ъ</a:t>
            </a:r>
            <a:endParaRPr lang="az-Cyrl-AZ" dirty="0"/>
          </a:p>
          <a:p>
            <a:r>
              <a:rPr lang="en-US" dirty="0"/>
              <a:t>u </a:t>
            </a:r>
            <a:r>
              <a:rPr lang="en-US" dirty="0" err="1"/>
              <a:t>značenju</a:t>
            </a:r>
            <a:r>
              <a:rPr lang="en-US" dirty="0"/>
              <a:t> </a:t>
            </a:r>
            <a:r>
              <a:rPr lang="en-US" b="1" dirty="0" smtClean="0"/>
              <a:t>m</a:t>
            </a:r>
            <a:r>
              <a:rPr lang="sr-Latn-ME" b="1" dirty="0" smtClean="0"/>
              <a:t>ij</a:t>
            </a:r>
            <a:r>
              <a:rPr lang="en-US" b="1" dirty="0" err="1" smtClean="0"/>
              <a:t>enjati</a:t>
            </a:r>
            <a:r>
              <a:rPr lang="en-US" b="1" dirty="0"/>
              <a:t>, </a:t>
            </a:r>
            <a:r>
              <a:rPr lang="en-US" b="1" dirty="0" smtClean="0">
                <a:hlinkClick r:id="rId2" tooltip="Glossary: preinačiti"/>
              </a:rPr>
              <a:t>prom</a:t>
            </a:r>
            <a:r>
              <a:rPr lang="sr-Latn-ME" b="1" dirty="0" smtClean="0">
                <a:hlinkClick r:id="rId2" tooltip="Glossary: preinačiti"/>
              </a:rPr>
              <a:t>ij</a:t>
            </a:r>
            <a:r>
              <a:rPr lang="en-US" b="1" dirty="0" err="1" smtClean="0">
                <a:hlinkClick r:id="rId2" tooltip="Glossary: preinačiti"/>
              </a:rPr>
              <a:t>eniti</a:t>
            </a:r>
            <a:r>
              <a:rPr lang="en-US" b="1" dirty="0"/>
              <a:t> lice, </a:t>
            </a:r>
            <a:r>
              <a:rPr lang="en-US" b="1" dirty="0" err="1"/>
              <a:t>izraz</a:t>
            </a:r>
            <a:r>
              <a:rPr lang="en-US" b="1" dirty="0"/>
              <a:t> </a:t>
            </a:r>
            <a:r>
              <a:rPr lang="en-US" b="1" dirty="0" err="1"/>
              <a:t>lica</a:t>
            </a:r>
            <a:endParaRPr lang="en-US" dirty="0"/>
          </a:p>
          <a:p>
            <a:r>
              <a:rPr lang="en-US" b="1" dirty="0"/>
              <a:t> </a:t>
            </a:r>
            <a:r>
              <a:rPr lang="pl-PL" b="1" dirty="0"/>
              <a:t>licedjej</a:t>
            </a:r>
            <a:r>
              <a:rPr lang="pl-PL" dirty="0"/>
              <a:t> – onaj </a:t>
            </a:r>
            <a:r>
              <a:rPr lang="pl-PL" dirty="0">
                <a:hlinkClick r:id="rId3" tooltip="Glossary: iže"/>
              </a:rPr>
              <a:t>koji</a:t>
            </a:r>
            <a:r>
              <a:rPr lang="pl-PL" dirty="0"/>
              <a:t> pravi lepo </a:t>
            </a:r>
            <a:r>
              <a:rPr lang="pl-PL" dirty="0" smtClean="0"/>
              <a:t>lice</a:t>
            </a:r>
          </a:p>
          <a:p>
            <a:r>
              <a:rPr lang="pl-PL" dirty="0" smtClean="0"/>
              <a:t>Sinonimi: dvoličan, neiskren, onaj koji se pretvara, </a:t>
            </a:r>
          </a:p>
          <a:p>
            <a:r>
              <a:rPr lang="sr-Latn-ME" dirty="0" smtClean="0"/>
              <a:t>Hipokrit ( osoba koja namjerno zavarava druge)</a:t>
            </a:r>
          </a:p>
          <a:p>
            <a:pPr marL="0" indent="0">
              <a:buNone/>
            </a:pPr>
            <a:endParaRPr lang="sr-Latn-M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862" y="227612"/>
            <a:ext cx="435292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5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r-Latn-CS" dirty="0" smtClean="0"/>
              <a:t>prvi put je napisana u tri čina, u stihu,i  izvedena na dvorskim svečanostima u Versaju 12.maja 1664. godine</a:t>
            </a:r>
          </a:p>
          <a:p>
            <a:pPr marL="0" indent="0">
              <a:buNone/>
            </a:pPr>
            <a:r>
              <a:rPr lang="sr-Latn-CS" dirty="0" smtClean="0"/>
              <a:t>Tartif je zamišljena kao komedija koja osuđuje i ismijava one koji se protive stilu života koji prati svečanosti povodom kojih je djeo i izvedeno</a:t>
            </a:r>
          </a:p>
          <a:p>
            <a:pPr marL="0" indent="0">
              <a:buNone/>
            </a:pPr>
            <a:r>
              <a:rPr lang="sr-Latn-CS" dirty="0" smtClean="0"/>
              <a:t>Luj XIV je bio na Molijerovoj strani ali je dvor zabranio.</a:t>
            </a:r>
          </a:p>
          <a:p>
            <a:pPr marL="0" indent="0">
              <a:buNone/>
            </a:pPr>
            <a:r>
              <a:rPr lang="sr-Latn-CS" dirty="0" smtClean="0"/>
              <a:t>Tek nakon pet godina od tada napisana je konačna i jedina sačuvana verzija</a:t>
            </a:r>
          </a:p>
          <a:p>
            <a:pPr marL="0" indent="0">
              <a:buNone/>
            </a:pPr>
            <a:r>
              <a:rPr lang="sr-Latn-CS" dirty="0" smtClean="0"/>
              <a:t>Ovo je komedija o strahu kao psihološkoj i moralnoj podlozi, iz koje se javlja potreba za jakim vođama, sa maestralno prikazanim lljudskim naravima</a:t>
            </a:r>
          </a:p>
        </p:txBody>
      </p:sp>
    </p:spTree>
    <p:extLst>
      <p:ext uri="{BB962C8B-B14F-4D97-AF65-F5344CB8AC3E}">
        <p14:creationId xmlns:p14="http://schemas.microsoft.com/office/powerpoint/2010/main" val="218918194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</TotalTime>
  <Words>285</Words>
  <Application>Microsoft Office PowerPoint</Application>
  <PresentationFormat>Custom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Slice</vt:lpstr>
      <vt:lpstr>Žan batist poklen - molijer</vt:lpstr>
      <vt:lpstr>PowerPoint Presentation</vt:lpstr>
      <vt:lpstr>PowerPoint Presentation</vt:lpstr>
      <vt:lpstr>PowerPoint Presentation</vt:lpstr>
      <vt:lpstr>Tartif = fr. licemjer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Žan batist poklen - molijer</dc:title>
  <dc:creator>Windows User</dc:creator>
  <cp:lastModifiedBy>Win</cp:lastModifiedBy>
  <cp:revision>8</cp:revision>
  <dcterms:created xsi:type="dcterms:W3CDTF">2019-09-16T09:14:29Z</dcterms:created>
  <dcterms:modified xsi:type="dcterms:W3CDTF">2020-03-19T02:43:51Z</dcterms:modified>
</cp:coreProperties>
</file>