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4B5C-2DDD-4012-89AF-578B37B529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/>
              <a:t>Reported speech (revision)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BF0454-E715-48A3-BD7F-33521DB868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42120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9DBF6-63A7-4437-86E7-F79C94F77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M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421D6A-4B30-42FE-BC93-2E1A6F5B7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981393" y="1353759"/>
            <a:ext cx="5881923" cy="441144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BC136A-38D2-49A6-83BF-BA6E442D29CA}"/>
              </a:ext>
            </a:extLst>
          </p:cNvPr>
          <p:cNvSpPr txBox="1"/>
          <p:nvPr/>
        </p:nvSpPr>
        <p:spPr>
          <a:xfrm>
            <a:off x="1141413" y="2268748"/>
            <a:ext cx="46432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400" dirty="0"/>
              <a:t>In this lesson you are revising Reported Speech. Do the exercises on your own, to check your knowledge. – U ovoj lekciji obnavljamo Reported Speech. Odradite vježbe da provjerite vaše znanje. </a:t>
            </a:r>
          </a:p>
          <a:p>
            <a:r>
              <a:rPr lang="sr-Latn-ME" sz="2400" dirty="0"/>
              <a:t>*Ne šaljete mi ništa pismeno, ovo je da samostalno provježbate. </a:t>
            </a:r>
            <a:r>
              <a:rPr lang="sr-Latn-ME" sz="2400" dirty="0">
                <a:sym typeface="Wingdings" panose="05000000000000000000" pitchFamily="2" charset="2"/>
              </a:rPr>
              <a:t></a:t>
            </a:r>
            <a:r>
              <a:rPr lang="sr-Latn-ME" sz="2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021901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</TotalTime>
  <Words>55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Tw Cen MT</vt:lpstr>
      <vt:lpstr>Circuit</vt:lpstr>
      <vt:lpstr>Reported speech (revision)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Reported speech (revision)</dc:title>
  <dc:creator>Korisnik</dc:creator>
  <cp:lastModifiedBy>Korisnik</cp:lastModifiedBy>
  <cp:revision>1</cp:revision>
  <dcterms:created xsi:type="dcterms:W3CDTF">2020-05-15T10:30:00Z</dcterms:created>
  <dcterms:modified xsi:type="dcterms:W3CDTF">2020-05-15T10:37:21Z</dcterms:modified>
</cp:coreProperties>
</file>