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2DF93-9DCF-45C5-847D-5C8D4CCF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UNIT 8 - AROUND THE GLOBE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A0DA4-1E53-4D16-8D19-CD02CED737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259312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F5C94-2E95-41C9-A5FB-4F57CC665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CAN A TEENAGE ENVIRONMENTALIST CLEAN UP OUR OCEANS?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F0FC1-2558-48CF-A739-900924620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0860"/>
            <a:ext cx="9905999" cy="354171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”</a:t>
            </a:r>
            <a:r>
              <a:rPr lang="sr-Latn-ME" b="1" dirty="0"/>
              <a:t>We know that when we protect our oceans,</a:t>
            </a:r>
          </a:p>
          <a:p>
            <a:pPr marL="0" indent="0">
              <a:buNone/>
            </a:pPr>
            <a:r>
              <a:rPr lang="sr-Latn-ME" b="1" dirty="0"/>
              <a:t>we are protecting our future</a:t>
            </a:r>
            <a:r>
              <a:rPr lang="en-US" b="1" dirty="0"/>
              <a:t>.” </a:t>
            </a:r>
          </a:p>
          <a:p>
            <a:pPr marL="0" indent="0">
              <a:buNone/>
            </a:pPr>
            <a:r>
              <a:rPr lang="en-US" b="1" dirty="0"/>
              <a:t>                                               </a:t>
            </a:r>
            <a:r>
              <a:rPr lang="sr-Latn-ME" dirty="0"/>
              <a:t>-</a:t>
            </a:r>
            <a:r>
              <a:rPr lang="en-US" dirty="0"/>
              <a:t>Bill Clinton, a former US President</a:t>
            </a:r>
            <a:endParaRPr lang="sr-Latn-ME" dirty="0"/>
          </a:p>
          <a:p>
            <a:pPr marL="0" indent="0">
              <a:buNone/>
            </a:pP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00374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5F929-E56B-4F03-B4C2-4AD51DE78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Listen to the introduction</a:t>
            </a:r>
          </a:p>
        </p:txBody>
      </p:sp>
      <p:pic>
        <p:nvPicPr>
          <p:cNvPr id="4" name="Voice 003 (online-audio-converter.com)">
            <a:hlinkClick r:id="" action="ppaction://media"/>
            <a:extLst>
              <a:ext uri="{FF2B5EF4-FFF2-40B4-BE49-F238E27FC236}">
                <a16:creationId xmlns:a16="http://schemas.microsoft.com/office/drawing/2014/main" id="{B04548A3-BB77-496D-B9D8-46BC241B454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89613" y="3714750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52797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0D632-DBA2-4F0E-8278-2271AF0C4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Useful vocabulary (key words)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DB267-981C-481F-9CA9-617A1B31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3694113"/>
          </a:xfrm>
        </p:spPr>
        <p:txBody>
          <a:bodyPr/>
          <a:lstStyle/>
          <a:p>
            <a:r>
              <a:rPr lang="sr-Latn-ME" dirty="0"/>
              <a:t>Current - morska (vodena) struja           </a:t>
            </a:r>
            <a:r>
              <a:rPr lang="sr-Latn-ME" b="1" dirty="0"/>
              <a:t>COMPOUND NOUNS:</a:t>
            </a:r>
          </a:p>
          <a:p>
            <a:r>
              <a:rPr lang="sr-Latn-ME" dirty="0"/>
              <a:t>Nutrients - hranjivi sastojci                   Food chain - lanac ishrane</a:t>
            </a:r>
          </a:p>
          <a:p>
            <a:r>
              <a:rPr lang="sr-Latn-ME" dirty="0"/>
              <a:t>Prey - plijen                                       Ice cap - santa leda</a:t>
            </a:r>
          </a:p>
          <a:p>
            <a:r>
              <a:rPr lang="sr-Latn-ME" dirty="0"/>
              <a:t>Species - vrste                                    Landfills - deponije</a:t>
            </a:r>
          </a:p>
          <a:p>
            <a:r>
              <a:rPr lang="sr-Latn-ME" dirty="0"/>
              <a:t>Tide - osjeka                                      Oilfield - naftna polja </a:t>
            </a:r>
          </a:p>
          <a:p>
            <a:pPr marL="0" indent="0">
              <a:buNone/>
            </a:pP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12059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39BB7-F53A-4EC6-98AB-DD452E997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583" y="119904"/>
            <a:ext cx="2826738" cy="489697"/>
          </a:xfrm>
        </p:spPr>
        <p:txBody>
          <a:bodyPr>
            <a:normAutofit fontScale="90000"/>
          </a:bodyPr>
          <a:lstStyle/>
          <a:p>
            <a:r>
              <a:rPr lang="sr-Latn-ME" dirty="0"/>
              <a:t>homework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ADC94-2B0D-4EF0-A6F9-63A93BDDE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V="1">
            <a:off x="0" y="685800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sr-Latn-ME" sz="2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C2CBE6-9981-4D0A-B6F7-F04779A3A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19020" y="1794240"/>
            <a:ext cx="5601565" cy="42011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1BFF217-E9A9-44B5-8E3F-41EBBE17D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30" y="1094045"/>
            <a:ext cx="3819621" cy="56015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87C4713-FA16-4F5E-A7A2-382F847755F8}"/>
              </a:ext>
            </a:extLst>
          </p:cNvPr>
          <p:cNvSpPr txBox="1"/>
          <p:nvPr/>
        </p:nvSpPr>
        <p:spPr>
          <a:xfrm>
            <a:off x="8807570" y="1094044"/>
            <a:ext cx="3048100" cy="4618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120000"/>
              </a:lnSpc>
              <a:spcBef>
                <a:spcPts val="1000"/>
              </a:spcBef>
              <a:buSzPct val="125000"/>
            </a:pPr>
            <a:r>
              <a:rPr lang="sr-Latn-ME" sz="2400" dirty="0">
                <a:solidFill>
                  <a:prstClr val="white"/>
                </a:solidFill>
              </a:rPr>
              <a:t>Read a text Also, text from picture(students’ book, page 110), and try to remember the meaning of the words. You </a:t>
            </a:r>
            <a:r>
              <a:rPr lang="sr-Latn-ME" sz="2400">
                <a:solidFill>
                  <a:prstClr val="white"/>
                </a:solidFill>
              </a:rPr>
              <a:t>should do this lesson </a:t>
            </a:r>
            <a:r>
              <a:rPr lang="sr-Latn-ME" sz="2400" dirty="0">
                <a:solidFill>
                  <a:prstClr val="white"/>
                </a:solidFill>
              </a:rPr>
              <a:t>as your literature. </a:t>
            </a:r>
          </a:p>
          <a:p>
            <a:pPr lvl="0" defTabSz="914400">
              <a:lnSpc>
                <a:spcPct val="120000"/>
              </a:lnSpc>
              <a:spcBef>
                <a:spcPts val="1000"/>
              </a:spcBef>
              <a:buSzPct val="125000"/>
            </a:pPr>
            <a:r>
              <a:rPr lang="sr-Latn-ME" sz="2400" dirty="0">
                <a:solidFill>
                  <a:prstClr val="white"/>
                </a:solidFill>
              </a:rPr>
              <a:t>Thank you for your attention </a:t>
            </a:r>
            <a:r>
              <a:rPr lang="sr-Latn-ME" sz="2400" dirty="0">
                <a:solidFill>
                  <a:prstClr val="white"/>
                </a:solidFill>
                <a:sym typeface="Wingdings" panose="05000000000000000000" pitchFamily="2" charset="2"/>
              </a:rPr>
              <a:t></a:t>
            </a:r>
            <a:endParaRPr lang="sr-Latn-ME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4039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47</TotalTime>
  <Words>132</Words>
  <Application>Microsoft Office PowerPoint</Application>
  <PresentationFormat>Widescreen</PresentationFormat>
  <Paragraphs>15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Tw Cen MT</vt:lpstr>
      <vt:lpstr>Circuit</vt:lpstr>
      <vt:lpstr>UNIT 8 - AROUND THE GLOBE</vt:lpstr>
      <vt:lpstr>CAN A TEENAGE ENVIRONMENTALIST CLEAN UP OUR OCEANS?</vt:lpstr>
      <vt:lpstr>Listen to the introduction</vt:lpstr>
      <vt:lpstr>Useful vocabulary (key words)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8 - AROUND THE GLOBE</dc:title>
  <dc:creator>Korisnik</dc:creator>
  <cp:lastModifiedBy>Korisnik</cp:lastModifiedBy>
  <cp:revision>6</cp:revision>
  <dcterms:created xsi:type="dcterms:W3CDTF">2020-04-30T15:19:55Z</dcterms:created>
  <dcterms:modified xsi:type="dcterms:W3CDTF">2020-04-30T16:07:23Z</dcterms:modified>
</cp:coreProperties>
</file>