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BE4E9-3F53-4ECC-9926-148C55C8B1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ME" dirty="0"/>
              <a:t>Unit 8 - reading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65A4A5-B18B-45E4-8A6C-C9B81F4444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3837477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ED2FA-1CF9-4550-91CE-A3AE4757C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The american civil rights movement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8BF68-8B4C-49F0-9BF2-B165C179D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450499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r-Latn-ME" dirty="0"/>
              <a:t>The civil rights movement was a movement in the USA in the 1950s and 1960s to end racial segregation and discrimination about black Americans and enforce voting rights for them. Martin Luther King Jr. ( 1929-1968) was a leader of the Civil Right Movements. He was assassinated in 1968.</a:t>
            </a:r>
          </a:p>
          <a:p>
            <a:pPr marL="0" indent="0">
              <a:buNone/>
            </a:pPr>
            <a:r>
              <a:rPr lang="sr-Latn-ME" dirty="0"/>
              <a:t>Slavery was a system which treated people as property-they were bought, sold and forced to work.</a:t>
            </a:r>
          </a:p>
          <a:p>
            <a:pPr marL="0" indent="0">
              <a:buNone/>
            </a:pPr>
            <a:r>
              <a:rPr lang="sr-Latn-ME" dirty="0"/>
              <a:t>Abraham Lincoln (1809-1865) was the sixteen President of the USA. Among other things, he abolished slavery,gave the govrment more power and modernise the economy. He was assassinated in 1865.</a:t>
            </a:r>
          </a:p>
          <a:p>
            <a:pPr marL="0" indent="0">
              <a:buNone/>
            </a:pPr>
            <a:r>
              <a:rPr lang="sr-Latn-ME" dirty="0"/>
              <a:t>Segregation is the policy of keeping different groups of people , especially different races, appart.</a:t>
            </a:r>
          </a:p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1847830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42894-CA91-4279-9EEC-12816CD48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USEFUl vocabulary (key words)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6952D-433C-4742-A62F-7E9717D32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ME" dirty="0"/>
              <a:t>Slavery-ropstvo</a:t>
            </a:r>
          </a:p>
          <a:p>
            <a:r>
              <a:rPr lang="sr-Latn-ME" dirty="0"/>
              <a:t>declare-proglasiti </a:t>
            </a:r>
          </a:p>
          <a:p>
            <a:r>
              <a:rPr lang="sr-Latn-ME" dirty="0"/>
              <a:t>Racial segregation-rasno odvajanje</a:t>
            </a:r>
          </a:p>
          <a:p>
            <a:r>
              <a:rPr lang="sr-Latn-ME" dirty="0"/>
              <a:t>Seperate-rastaviti, odvojiti</a:t>
            </a:r>
          </a:p>
          <a:p>
            <a:r>
              <a:rPr lang="sr-Latn-ME" dirty="0"/>
              <a:t>Humiliate-poniziti </a:t>
            </a:r>
          </a:p>
          <a:p>
            <a:r>
              <a:rPr lang="sr-Latn-ME" dirty="0"/>
              <a:t>Assassinate-izvrsiti ubistvo</a:t>
            </a:r>
            <a:br>
              <a:rPr lang="sr-Latn-ME" dirty="0"/>
            </a:b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2565295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4EEE4-D146-4396-B959-146FA8B29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HOMEWORK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C8AE2C-1E2F-4DA7-BB77-0130DF695F6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819" r="2819"/>
          <a:stretch>
            <a:fillRect/>
          </a:stretch>
        </p:blipFill>
        <p:spPr>
          <a:xfrm>
            <a:off x="6737230" y="405443"/>
            <a:ext cx="4658264" cy="6081622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425917-BE8F-4B37-9255-E3E7BB89B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1268" y="2404761"/>
            <a:ext cx="5781959" cy="3541714"/>
          </a:xfrm>
        </p:spPr>
        <p:txBody>
          <a:bodyPr>
            <a:normAutofit/>
          </a:bodyPr>
          <a:lstStyle/>
          <a:p>
            <a:r>
              <a:rPr lang="sr-Latn-ME" sz="2400" dirty="0"/>
              <a:t>Read a text from the begining of presentation and try to remember the meaning of the words. Also, text from picture (students’ book, page 101) you should read as your literature. </a:t>
            </a:r>
          </a:p>
          <a:p>
            <a:r>
              <a:rPr lang="sr-Latn-ME" sz="2400" dirty="0"/>
              <a:t>Thank you for your attention </a:t>
            </a:r>
            <a:r>
              <a:rPr lang="sr-Latn-ME" sz="2400" dirty="0">
                <a:sym typeface="Wingdings" panose="05000000000000000000" pitchFamily="2" charset="2"/>
              </a:rPr>
              <a:t></a:t>
            </a:r>
            <a:endParaRPr lang="sr-Latn-ME" sz="2400" dirty="0"/>
          </a:p>
        </p:txBody>
      </p:sp>
    </p:spTree>
    <p:extLst>
      <p:ext uri="{BB962C8B-B14F-4D97-AF65-F5344CB8AC3E}">
        <p14:creationId xmlns:p14="http://schemas.microsoft.com/office/powerpoint/2010/main" val="22439689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119</TotalTime>
  <Words>198</Words>
  <Application>Microsoft Office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Tw Cen MT</vt:lpstr>
      <vt:lpstr>Circuit</vt:lpstr>
      <vt:lpstr>Unit 8 - reading</vt:lpstr>
      <vt:lpstr>The american civil rights movement</vt:lpstr>
      <vt:lpstr>USEFUl vocabulary (key words)</vt:lpstr>
      <vt:lpstr>HOMEWORK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8 - reading</dc:title>
  <dc:creator>Korisnik</dc:creator>
  <cp:lastModifiedBy>Korisnik</cp:lastModifiedBy>
  <cp:revision>11</cp:revision>
  <dcterms:created xsi:type="dcterms:W3CDTF">2020-04-30T09:02:17Z</dcterms:created>
  <dcterms:modified xsi:type="dcterms:W3CDTF">2020-04-30T11:02:08Z</dcterms:modified>
</cp:coreProperties>
</file>