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3/16/2020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3/16/2020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3/16/2020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3/16/2020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3/16/2020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3/16/2020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3/16/2020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3/16/2020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3/16/2020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3/16/2020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3/16/2020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3/16/2020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3/16/2020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3/16/2020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3/16/2020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C2939-C2E0-40A4-AC27-BE80837FDB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ME" dirty="0"/>
              <a:t>Privreda Crne Gore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0F6B2A-6725-4008-8D02-7782819CE9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ME" dirty="0"/>
              <a:t>Nastavnik: Jelena Šekularac</a:t>
            </a:r>
          </a:p>
        </p:txBody>
      </p:sp>
    </p:spTree>
    <p:extLst>
      <p:ext uri="{BB962C8B-B14F-4D97-AF65-F5344CB8AC3E}">
        <p14:creationId xmlns:p14="http://schemas.microsoft.com/office/powerpoint/2010/main" val="1560501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D553F-9EC8-4516-9FFE-C5717AFF1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Rudarstvo, energetika i industrija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10724-C4B8-4CCD-9DC6-472117206B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ME" dirty="0"/>
              <a:t>Industrija obuhvate sve djelatnosti u kojima se uz pomoć mašina od sirovina stvaraju gotovi proizvodi.</a:t>
            </a:r>
          </a:p>
          <a:p>
            <a:r>
              <a:rPr lang="sr-Latn-ME" dirty="0"/>
              <a:t>Od svih privrednih djelatnosti, ona najviše utiče na životnu sredinu i na kvalitet života ljudi.</a:t>
            </a:r>
          </a:p>
          <a:p>
            <a:r>
              <a:rPr lang="sr-Latn-ME" dirty="0"/>
              <a:t>U Crnoj Gori se počinje razvijati tek poslije Drugog svjetskog rata.</a:t>
            </a:r>
          </a:p>
          <a:p>
            <a:r>
              <a:rPr lang="sr-Latn-ME" dirty="0"/>
              <a:t>90-ih godine 20. vijeka, došlo je do raspada SFRJ, praćeno ratnim sukobima, pa je najveći dio crnogorskih preduzeća prestao sa radom, ili je drastično smanjio proizvodnju.</a:t>
            </a:r>
          </a:p>
        </p:txBody>
      </p:sp>
    </p:spTree>
    <p:extLst>
      <p:ext uri="{BB962C8B-B14F-4D97-AF65-F5344CB8AC3E}">
        <p14:creationId xmlns:p14="http://schemas.microsoft.com/office/powerpoint/2010/main" val="1568910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3C81C-0CED-4C82-B61A-F9C4FCD5D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Rudarstvo, energetika i industrija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D5E3F3-47B8-4C12-8504-08CA60DFF9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ME" dirty="0"/>
              <a:t>Crna Gora raspolaže značajnim količinama uglja, boksita i olovo-cinkove rude.</a:t>
            </a:r>
          </a:p>
          <a:p>
            <a:r>
              <a:rPr lang="sr-Latn-ME" dirty="0"/>
              <a:t>Od ruda obojenih metala, najviše se eksploatišu crveni boksiti u okoliki Nikšića.</a:t>
            </a:r>
          </a:p>
          <a:p>
            <a:r>
              <a:rPr lang="sr-Latn-ME" dirty="0"/>
              <a:t>Od ruda nemetala, naša zemlja je bogata građevinskim i ukrasnim kamenom, šljunkom, pijeskom, cementim laporcem i solju.</a:t>
            </a:r>
          </a:p>
          <a:p>
            <a:r>
              <a:rPr lang="sr-Latn-ME" dirty="0"/>
              <a:t>Crna Gora koristi svega 1/5 hidropotencijala svojih rijeka.</a:t>
            </a:r>
          </a:p>
          <a:p>
            <a:r>
              <a:rPr lang="sr-Latn-ME" dirty="0"/>
              <a:t>Proizvodnjom i prevozom električne energije od elektrana do potrošača bavi se elektroprivreda. Skoro 2/3 električne energije u našoj zemlji proizvodi hidroelektrana „Perućica“ na Zeti i „Piva“ na rijeci Pivi, dok se oko 1/3 proizvodi u termoelektrani u Pljevljima. </a:t>
            </a:r>
          </a:p>
        </p:txBody>
      </p:sp>
    </p:spTree>
    <p:extLst>
      <p:ext uri="{BB962C8B-B14F-4D97-AF65-F5344CB8AC3E}">
        <p14:creationId xmlns:p14="http://schemas.microsoft.com/office/powerpoint/2010/main" val="1771832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1D96E-425E-46E1-B415-09E09D38F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Rudarstvo, energetika i industrija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56D72-BCD6-4C3A-AB9F-A1C77E6643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ME" dirty="0"/>
              <a:t>Metalurgija i metalna industrija su veoma značajni za Crnu Goru jer daju preko polovine vrijednosti izvoza. Najznačajniji proizvodi ovih industrijskih grana su aluminijum i čelik (Željezara u Nikšiću i Kombinat aluminijuma u Podgorici). </a:t>
            </a:r>
          </a:p>
          <a:p>
            <a:r>
              <a:rPr lang="sr-Latn-ME" dirty="0"/>
              <a:t>Od grana lake industrije posebno su razvijene prehrambena i drvna industrija. </a:t>
            </a:r>
          </a:p>
          <a:p>
            <a:r>
              <a:rPr lang="sr-Latn-ME" dirty="0"/>
              <a:t>Mlinsko-pekarska industrija je bazirana na uvozu žita i njegovoj preradi za domaće potrebe (Nikšić i Spuž). </a:t>
            </a:r>
          </a:p>
          <a:p>
            <a:r>
              <a:rPr lang="sr-Latn-ME" dirty="0"/>
              <a:t>Mesna industrija razvijena je u Bijelom Polju, Nikšiću, Rožajama i Herceg Novom. </a:t>
            </a:r>
          </a:p>
          <a:p>
            <a:r>
              <a:rPr lang="sr-Latn-ME" dirty="0"/>
              <a:t>Industrija mlijeka i mliječnih proizvoda razvijena je u Nikšiću i Beranama. </a:t>
            </a:r>
          </a:p>
        </p:txBody>
      </p:sp>
    </p:spTree>
    <p:extLst>
      <p:ext uri="{BB962C8B-B14F-4D97-AF65-F5344CB8AC3E}">
        <p14:creationId xmlns:p14="http://schemas.microsoft.com/office/powerpoint/2010/main" val="1742606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1884D-A136-4835-9C82-8C7281C69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Rudarstvo, energetika i industrija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9FB82-7BC4-47AA-9B7E-389096FD04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ME" dirty="0"/>
              <a:t>Od grana prehrambene industrije, najveći izvoz ostvaruje industrija alkoholnih pića i sokova (Trebjesa iz Nikšića). </a:t>
            </a:r>
          </a:p>
          <a:p>
            <a:r>
              <a:rPr lang="sr-Latn-ME" dirty="0"/>
              <a:t>Najveći proizvođač vina i rakije su „Plantaže“ iz Podgorice. </a:t>
            </a:r>
          </a:p>
          <a:p>
            <a:r>
              <a:rPr lang="sr-Latn-ME" dirty="0"/>
              <a:t>Prerada voća i povrća i proizvodnja keksa su važni segment prehrambene industrije.</a:t>
            </a:r>
          </a:p>
          <a:p>
            <a:r>
              <a:rPr lang="sr-Latn-ME" dirty="0"/>
              <a:t>Proizvodnjom maslinovog ulja bavi se „Olioprom“ iz Bara, dok je najveći proizvođač kafe i keksa „Crnagorakop“ iz Danilovgrada. </a:t>
            </a:r>
          </a:p>
          <a:p>
            <a:r>
              <a:rPr lang="sr-Latn-ME" dirty="0"/>
              <a:t>Drvna industrija se zasniva na domaćim sirovinama. </a:t>
            </a:r>
          </a:p>
          <a:p>
            <a:r>
              <a:rPr lang="sr-Latn-ME" dirty="0"/>
              <a:t>Najveći proizvođač drvne građe je „Gornji Ibar“ iz Rožaja. </a:t>
            </a:r>
          </a:p>
          <a:p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13330141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18</TotalTime>
  <Words>386</Words>
  <Application>Microsoft Office PowerPoint</Application>
  <PresentationFormat>Widescreen</PresentationFormat>
  <Paragraphs>26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Century Gothic</vt:lpstr>
      <vt:lpstr>Wingdings 2</vt:lpstr>
      <vt:lpstr>Quotable</vt:lpstr>
      <vt:lpstr>Privreda Crne Gore</vt:lpstr>
      <vt:lpstr>Rudarstvo, energetika i industrija</vt:lpstr>
      <vt:lpstr>Rudarstvo, energetika i industrija</vt:lpstr>
      <vt:lpstr>Rudarstvo, energetika i industrija</vt:lpstr>
      <vt:lpstr>Rudarstvo, energetika i industrija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Privreda Crne Gore</dc:title>
  <dc:creator>User</dc:creator>
  <cp:lastModifiedBy>User</cp:lastModifiedBy>
  <cp:revision>3</cp:revision>
  <dcterms:created xsi:type="dcterms:W3CDTF">2020-03-16T20:22:25Z</dcterms:created>
  <dcterms:modified xsi:type="dcterms:W3CDTF">2020-03-16T20:41:24Z</dcterms:modified>
</cp:coreProperties>
</file>