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1A93BC8-6D35-4613-AB91-BD124707DC53}" type="datetimeFigureOut">
              <a:rPr lang="en-US" smtClean="0"/>
              <a:t>16-Mar-20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7AB4318-62C4-409F-AE42-5C1ECAE7C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3935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93BC8-6D35-4613-AB91-BD124707DC53}" type="datetimeFigureOut">
              <a:rPr lang="en-US" smtClean="0"/>
              <a:t>16-Mar-20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4318-62C4-409F-AE42-5C1ECAE7C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97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1A93BC8-6D35-4613-AB91-BD124707DC53}" type="datetimeFigureOut">
              <a:rPr lang="en-US" smtClean="0"/>
              <a:t>16-Mar-20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E7AB4318-62C4-409F-AE42-5C1ECAE7C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0877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93BC8-6D35-4613-AB91-BD124707DC53}" type="datetimeFigureOut">
              <a:rPr lang="en-US" smtClean="0"/>
              <a:t>16-Mar-20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4318-62C4-409F-AE42-5C1ECAE7C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908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93BC8-6D35-4613-AB91-BD124707DC53}" type="datetimeFigureOut">
              <a:rPr lang="en-US" smtClean="0"/>
              <a:t>16-Mar-20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4318-62C4-409F-AE42-5C1ECAE7C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70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93BC8-6D35-4613-AB91-BD124707DC53}" type="datetimeFigureOut">
              <a:rPr lang="en-US" smtClean="0"/>
              <a:t>16-Mar-20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4318-62C4-409F-AE42-5C1ECAE7C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10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93BC8-6D35-4613-AB91-BD124707DC53}" type="datetimeFigureOut">
              <a:rPr lang="en-US" smtClean="0"/>
              <a:t>16-Mar-20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4318-62C4-409F-AE42-5C1ECAE7C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52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93BC8-6D35-4613-AB91-BD124707DC53}" type="datetimeFigureOut">
              <a:rPr lang="en-US" smtClean="0"/>
              <a:t>16-Mar-20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AB4318-62C4-409F-AE42-5C1ECAE7C87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59364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1A93BC8-6D35-4613-AB91-BD124707DC53}" type="datetimeFigureOut">
              <a:rPr lang="en-US" smtClean="0"/>
              <a:t>16-Mar-20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AB4318-62C4-409F-AE42-5C1ECAE7C8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59345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93BC8-6D35-4613-AB91-BD124707DC53}" type="datetimeFigureOut">
              <a:rPr lang="en-US" smtClean="0"/>
              <a:t>16-Mar-20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4318-62C4-409F-AE42-5C1ECAE7C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889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93BC8-6D35-4613-AB91-BD124707DC53}" type="datetimeFigureOut">
              <a:rPr lang="en-US" smtClean="0"/>
              <a:t>16-Mar-20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4318-62C4-409F-AE42-5C1ECAE7C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75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1A93BC8-6D35-4613-AB91-BD124707DC53}" type="datetimeFigureOut">
              <a:rPr lang="en-US" smtClean="0"/>
              <a:t>16-Mar-20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7AB4318-62C4-409F-AE42-5C1ECAE7C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21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Power point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73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Pojam</a:t>
            </a:r>
            <a:r>
              <a:rPr lang="en-US" dirty="0" smtClean="0"/>
              <a:t> </a:t>
            </a:r>
            <a:r>
              <a:rPr lang="en-US" dirty="0" err="1" smtClean="0"/>
              <a:t>prezentacije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Za</a:t>
            </a:r>
            <a:r>
              <a:rPr lang="en-US" b="1" dirty="0"/>
              <a:t> </a:t>
            </a:r>
            <a:r>
              <a:rPr lang="en-US" b="1" dirty="0" err="1"/>
              <a:t>prezentaciju</a:t>
            </a:r>
            <a:r>
              <a:rPr lang="en-US" b="1" dirty="0"/>
              <a:t> </a:t>
            </a:r>
            <a:r>
              <a:rPr lang="en-US" b="1" dirty="0" err="1"/>
              <a:t>možemo</a:t>
            </a:r>
            <a:r>
              <a:rPr lang="en-US" b="1" dirty="0"/>
              <a:t> </a:t>
            </a:r>
            <a:r>
              <a:rPr lang="en-US" b="1" dirty="0" err="1"/>
              <a:t>reći</a:t>
            </a:r>
            <a:r>
              <a:rPr lang="en-US" b="1" dirty="0"/>
              <a:t> da </a:t>
            </a:r>
            <a:r>
              <a:rPr lang="en-US" b="1" dirty="0" err="1"/>
              <a:t>predstavlja</a:t>
            </a:r>
            <a:r>
              <a:rPr lang="en-US" b="1" dirty="0"/>
              <a:t> </a:t>
            </a:r>
            <a:r>
              <a:rPr lang="en-US" b="1" dirty="0" err="1"/>
              <a:t>osmišljeno</a:t>
            </a:r>
            <a:r>
              <a:rPr lang="en-US" b="1" dirty="0"/>
              <a:t> </a:t>
            </a:r>
            <a:r>
              <a:rPr lang="en-US" b="1" dirty="0" err="1"/>
              <a:t>izlaganje</a:t>
            </a:r>
            <a:r>
              <a:rPr lang="en-US" b="1" dirty="0"/>
              <a:t> u </a:t>
            </a:r>
            <a:r>
              <a:rPr lang="en-US" b="1" dirty="0" err="1"/>
              <a:t>kome</a:t>
            </a:r>
            <a:r>
              <a:rPr lang="en-US" b="1" dirty="0"/>
              <a:t> se pored </a:t>
            </a:r>
            <a:r>
              <a:rPr lang="en-US" b="1" dirty="0" err="1"/>
              <a:t>govora</a:t>
            </a:r>
            <a:r>
              <a:rPr lang="en-US" b="1" dirty="0"/>
              <a:t> </a:t>
            </a:r>
            <a:r>
              <a:rPr lang="en-US" b="1" dirty="0" err="1"/>
              <a:t>koristi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slika</a:t>
            </a:r>
            <a:r>
              <a:rPr lang="en-US" b="1" dirty="0"/>
              <a:t>, </a:t>
            </a:r>
            <a:r>
              <a:rPr lang="en-US" b="1" dirty="0" err="1"/>
              <a:t>zvuk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video </a:t>
            </a:r>
            <a:r>
              <a:rPr lang="en-US" b="1" dirty="0" err="1"/>
              <a:t>materijal</a:t>
            </a:r>
            <a:r>
              <a:rPr lang="en-US" b="1" dirty="0" smtClean="0"/>
              <a:t>.</a:t>
            </a:r>
          </a:p>
          <a:p>
            <a:pPr algn="just"/>
            <a:r>
              <a:rPr lang="en-US" b="1" dirty="0" err="1"/>
              <a:t>Cilj</a:t>
            </a:r>
            <a:r>
              <a:rPr lang="en-US" b="1" dirty="0"/>
              <a:t> </a:t>
            </a:r>
            <a:r>
              <a:rPr lang="en-US" b="1" dirty="0" err="1"/>
              <a:t>prezentacije</a:t>
            </a:r>
            <a:r>
              <a:rPr lang="en-US" dirty="0"/>
              <a:t> je da </a:t>
            </a:r>
            <a:r>
              <a:rPr lang="en-US" dirty="0" err="1"/>
              <a:t>svojim</a:t>
            </a:r>
            <a:r>
              <a:rPr lang="en-US" dirty="0"/>
              <a:t> </a:t>
            </a:r>
            <a:r>
              <a:rPr lang="en-US" dirty="0" err="1"/>
              <a:t>multimedijalnim</a:t>
            </a:r>
            <a:r>
              <a:rPr lang="en-US" dirty="0"/>
              <a:t> </a:t>
            </a:r>
            <a:r>
              <a:rPr lang="en-US" dirty="0" err="1"/>
              <a:t>sadržajem</a:t>
            </a:r>
            <a:r>
              <a:rPr lang="en-US" dirty="0"/>
              <a:t> </a:t>
            </a:r>
            <a:r>
              <a:rPr lang="en-US" dirty="0" err="1"/>
              <a:t>podstakne</a:t>
            </a:r>
            <a:r>
              <a:rPr lang="en-US" dirty="0"/>
              <a:t> </a:t>
            </a:r>
            <a:r>
              <a:rPr lang="en-US" dirty="0" err="1"/>
              <a:t>slušaoca</a:t>
            </a:r>
            <a:r>
              <a:rPr lang="en-US" dirty="0"/>
              <a:t>.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primjer</a:t>
            </a:r>
            <a:r>
              <a:rPr lang="en-US" dirty="0"/>
              <a:t>, </a:t>
            </a:r>
            <a:r>
              <a:rPr lang="en-US" dirty="0" err="1"/>
              <a:t>ukoliko</a:t>
            </a:r>
            <a:r>
              <a:rPr lang="en-US" dirty="0"/>
              <a:t> je </a:t>
            </a:r>
            <a:r>
              <a:rPr lang="en-US" dirty="0" err="1"/>
              <a:t>prezentacija</a:t>
            </a:r>
            <a:r>
              <a:rPr lang="en-US" dirty="0"/>
              <a:t> </a:t>
            </a:r>
            <a:r>
              <a:rPr lang="en-US" dirty="0" err="1" smtClean="0"/>
              <a:t>namjenjena</a:t>
            </a:r>
            <a:r>
              <a:rPr lang="en-US" dirty="0" smtClean="0"/>
              <a:t> </a:t>
            </a:r>
            <a:r>
              <a:rPr lang="en-US" dirty="0" err="1"/>
              <a:t>onima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nešto</a:t>
            </a:r>
            <a:r>
              <a:rPr lang="en-US" dirty="0"/>
              <a:t> </a:t>
            </a:r>
            <a:r>
              <a:rPr lang="en-US" dirty="0" err="1"/>
              <a:t>uče</a:t>
            </a:r>
            <a:r>
              <a:rPr lang="en-US" dirty="0"/>
              <a:t>, </a:t>
            </a:r>
            <a:r>
              <a:rPr lang="en-US" dirty="0" err="1"/>
              <a:t>ona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da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pomogne</a:t>
            </a:r>
            <a:r>
              <a:rPr lang="en-US" dirty="0"/>
              <a:t> da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lakše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brže</a:t>
            </a:r>
            <a:r>
              <a:rPr lang="en-US" dirty="0"/>
              <a:t> </a:t>
            </a:r>
            <a:r>
              <a:rPr lang="en-US" dirty="0" err="1"/>
              <a:t>usvoje</a:t>
            </a:r>
            <a:r>
              <a:rPr lang="en-US" dirty="0"/>
              <a:t> </a:t>
            </a:r>
            <a:r>
              <a:rPr lang="en-US" dirty="0" err="1"/>
              <a:t>ponuđene</a:t>
            </a:r>
            <a:r>
              <a:rPr lang="en-US" dirty="0"/>
              <a:t> </a:t>
            </a:r>
            <a:r>
              <a:rPr lang="en-US" dirty="0" err="1"/>
              <a:t>sadržaje</a:t>
            </a:r>
            <a:r>
              <a:rPr lang="en-US" dirty="0"/>
              <a:t>. </a:t>
            </a:r>
            <a:r>
              <a:rPr lang="en-US" dirty="0" err="1"/>
              <a:t>Slike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filmovi</a:t>
            </a:r>
            <a:r>
              <a:rPr lang="en-US" dirty="0"/>
              <a:t> </a:t>
            </a:r>
            <a:r>
              <a:rPr lang="en-US" dirty="0" err="1"/>
              <a:t>ugrađeni</a:t>
            </a:r>
            <a:r>
              <a:rPr lang="en-US" dirty="0"/>
              <a:t> u </a:t>
            </a:r>
            <a:r>
              <a:rPr lang="en-US" dirty="0" err="1"/>
              <a:t>prezetaciju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omogućiti</a:t>
            </a:r>
            <a:r>
              <a:rPr lang="en-US" dirty="0"/>
              <a:t> da </a:t>
            </a:r>
            <a:r>
              <a:rPr lang="en-US" dirty="0" err="1"/>
              <a:t>slušaoci</a:t>
            </a:r>
            <a:r>
              <a:rPr lang="en-US" dirty="0"/>
              <a:t> </a:t>
            </a:r>
            <a:r>
              <a:rPr lang="en-US" dirty="0" err="1"/>
              <a:t>zapamte</a:t>
            </a:r>
            <a:r>
              <a:rPr lang="en-US" dirty="0"/>
              <a:t> </a:t>
            </a:r>
            <a:r>
              <a:rPr lang="en-US" dirty="0" err="1"/>
              <a:t>izloženo</a:t>
            </a:r>
            <a:r>
              <a:rPr lang="en-US" dirty="0"/>
              <a:t> </a:t>
            </a:r>
            <a:r>
              <a:rPr lang="en-US" dirty="0" err="1"/>
              <a:t>neuporedivo</a:t>
            </a:r>
            <a:r>
              <a:rPr lang="en-US" dirty="0"/>
              <a:t> </a:t>
            </a:r>
            <a:r>
              <a:rPr lang="en-US" dirty="0" err="1"/>
              <a:t>bolje</a:t>
            </a:r>
            <a:r>
              <a:rPr lang="en-US" dirty="0"/>
              <a:t>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kad</a:t>
            </a:r>
            <a:r>
              <a:rPr lang="en-US" dirty="0"/>
              <a:t> je </a:t>
            </a:r>
            <a:r>
              <a:rPr lang="en-US" dirty="0" err="1"/>
              <a:t>informacija</a:t>
            </a:r>
            <a:r>
              <a:rPr lang="en-US" dirty="0"/>
              <a:t> </a:t>
            </a:r>
            <a:r>
              <a:rPr lang="en-US" dirty="0" err="1"/>
              <a:t>prikazana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tekstom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2787" y="4069080"/>
            <a:ext cx="280035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1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Pojam</a:t>
            </a:r>
            <a:r>
              <a:rPr lang="en-US" dirty="0" smtClean="0"/>
              <a:t> </a:t>
            </a:r>
            <a:r>
              <a:rPr lang="en-US" dirty="0" err="1" smtClean="0"/>
              <a:t>slajda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Osnovi</a:t>
            </a:r>
            <a:r>
              <a:rPr lang="en-US" dirty="0"/>
              <a:t> element </a:t>
            </a:r>
            <a:r>
              <a:rPr lang="en-US" dirty="0" err="1"/>
              <a:t>svake</a:t>
            </a:r>
            <a:r>
              <a:rPr lang="en-US" dirty="0"/>
              <a:t> </a:t>
            </a:r>
            <a:r>
              <a:rPr lang="en-US" dirty="0" err="1"/>
              <a:t>prezentacije</a:t>
            </a:r>
            <a:r>
              <a:rPr lang="en-US" dirty="0"/>
              <a:t> je</a:t>
            </a:r>
            <a:r>
              <a:rPr lang="en-US" b="1" dirty="0"/>
              <a:t> </a:t>
            </a:r>
            <a:r>
              <a:rPr lang="en-US" b="1" dirty="0" err="1"/>
              <a:t>slajd</a:t>
            </a:r>
            <a:r>
              <a:rPr lang="en-US" dirty="0"/>
              <a:t> (</a:t>
            </a:r>
            <a:r>
              <a:rPr lang="en-US" dirty="0" err="1"/>
              <a:t>eng.</a:t>
            </a:r>
            <a:r>
              <a:rPr lang="en-US" dirty="0"/>
              <a:t> </a:t>
            </a:r>
            <a:r>
              <a:rPr lang="en-US" i="1" dirty="0"/>
              <a:t>slide</a:t>
            </a:r>
            <a:r>
              <a:rPr lang="en-US" dirty="0"/>
              <a:t>). Danas,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prezentacije</a:t>
            </a:r>
            <a:r>
              <a:rPr lang="en-US" dirty="0"/>
              <a:t> </a:t>
            </a:r>
            <a:r>
              <a:rPr lang="en-US" dirty="0" err="1" smtClean="0"/>
              <a:t>koristimo</a:t>
            </a:r>
            <a:r>
              <a:rPr lang="en-US" dirty="0" smtClean="0"/>
              <a:t> </a:t>
            </a:r>
            <a:r>
              <a:rPr lang="en-US" dirty="0" err="1"/>
              <a:t>računare</a:t>
            </a:r>
            <a:r>
              <a:rPr lang="en-US" dirty="0"/>
              <a:t>, </a:t>
            </a:r>
            <a:r>
              <a:rPr lang="en-US" dirty="0" err="1"/>
              <a:t>možemo</a:t>
            </a:r>
            <a:r>
              <a:rPr lang="en-US" dirty="0"/>
              <a:t> </a:t>
            </a:r>
            <a:r>
              <a:rPr lang="en-US" dirty="0" err="1"/>
              <a:t>reći</a:t>
            </a:r>
            <a:r>
              <a:rPr lang="en-US" dirty="0"/>
              <a:t> da je </a:t>
            </a:r>
            <a:r>
              <a:rPr lang="en-US" dirty="0" err="1"/>
              <a:t>slajd</a:t>
            </a:r>
            <a:r>
              <a:rPr lang="en-US" dirty="0"/>
              <a:t> </a:t>
            </a:r>
            <a:r>
              <a:rPr lang="en-US" b="1" dirty="0" err="1"/>
              <a:t>računarski</a:t>
            </a:r>
            <a:r>
              <a:rPr lang="en-US" b="1" dirty="0"/>
              <a:t> </a:t>
            </a:r>
            <a:r>
              <a:rPr lang="en-US" b="1" dirty="0" err="1"/>
              <a:t>generisana</a:t>
            </a:r>
            <a:r>
              <a:rPr lang="en-US" b="1" dirty="0"/>
              <a:t> </a:t>
            </a:r>
            <a:r>
              <a:rPr lang="en-US" b="1" dirty="0" err="1"/>
              <a:t>slika</a:t>
            </a:r>
            <a:r>
              <a:rPr lang="en-US" dirty="0" smtClean="0"/>
              <a:t>.</a:t>
            </a:r>
          </a:p>
          <a:p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prikaz</a:t>
            </a:r>
            <a:r>
              <a:rPr lang="en-US" dirty="0"/>
              <a:t> </a:t>
            </a:r>
            <a:r>
              <a:rPr lang="en-US" dirty="0" err="1"/>
              <a:t>prezentacije</a:t>
            </a:r>
            <a:r>
              <a:rPr lang="en-US" dirty="0"/>
              <a:t> </a:t>
            </a:r>
            <a:r>
              <a:rPr lang="en-US" dirty="0" err="1"/>
              <a:t>nekada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se </a:t>
            </a:r>
            <a:r>
              <a:rPr lang="en-US" dirty="0" err="1"/>
              <a:t>koristili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err="1" smtClean="0"/>
              <a:t>diaskop</a:t>
            </a:r>
            <a:r>
              <a:rPr lang="en-US" dirty="0" smtClean="0"/>
              <a:t>​ 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filmoskop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grafoskop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 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391" y="3374780"/>
            <a:ext cx="1609725" cy="95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040" y="3260480"/>
            <a:ext cx="1123950" cy="1066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0014" y="2893709"/>
            <a:ext cx="1016978" cy="143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741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1066800" y="422275"/>
            <a:ext cx="10058400" cy="5613400"/>
          </a:xfrm>
        </p:spPr>
        <p:txBody>
          <a:bodyPr/>
          <a:lstStyle/>
          <a:p>
            <a:r>
              <a:rPr lang="en-US" dirty="0"/>
              <a:t>Danas se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projekciju</a:t>
            </a:r>
            <a:r>
              <a:rPr lang="en-US" dirty="0"/>
              <a:t> </a:t>
            </a:r>
            <a:r>
              <a:rPr lang="en-US" dirty="0" err="1"/>
              <a:t>slike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računara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video </a:t>
            </a:r>
            <a:r>
              <a:rPr lang="en-US" dirty="0" err="1"/>
              <a:t>uređaja</a:t>
            </a:r>
            <a:r>
              <a:rPr lang="en-US" dirty="0"/>
              <a:t> </a:t>
            </a:r>
            <a:r>
              <a:rPr lang="en-US" dirty="0" err="1"/>
              <a:t>koriste</a:t>
            </a:r>
            <a:r>
              <a:rPr lang="en-US" dirty="0"/>
              <a:t> video </a:t>
            </a:r>
            <a:r>
              <a:rPr lang="en-US" dirty="0" err="1"/>
              <a:t>projektori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u </a:t>
            </a:r>
            <a:r>
              <a:rPr lang="en-US" dirty="0" err="1"/>
              <a:t>zavisnosti</a:t>
            </a:r>
            <a:r>
              <a:rPr lang="en-US" dirty="0"/>
              <a:t> od </a:t>
            </a:r>
            <a:r>
              <a:rPr lang="en-US" dirty="0" err="1" smtClean="0"/>
              <a:t>namjene</a:t>
            </a:r>
            <a:r>
              <a:rPr lang="en-US" dirty="0" smtClean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različitih</a:t>
            </a:r>
            <a:r>
              <a:rPr lang="en-US" dirty="0"/>
              <a:t> </a:t>
            </a:r>
            <a:r>
              <a:rPr lang="en-US" dirty="0" err="1"/>
              <a:t>dimenzija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izgleda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dirty="0" err="1" smtClean="0"/>
              <a:t>Prenosivi</a:t>
            </a:r>
            <a:r>
              <a:rPr lang="en-US" dirty="0" smtClean="0"/>
              <a:t> </a:t>
            </a:r>
            <a:r>
              <a:rPr lang="en-US" dirty="0" err="1"/>
              <a:t>projektori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standardnog</a:t>
            </a:r>
            <a:r>
              <a:rPr lang="en-US" dirty="0"/>
              <a:t> </a:t>
            </a:r>
            <a:r>
              <a:rPr lang="en-US" dirty="0" err="1"/>
              <a:t>izgleda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imaju</a:t>
            </a:r>
            <a:r>
              <a:rPr lang="en-US" dirty="0"/>
              <a:t> dobro </a:t>
            </a:r>
            <a:r>
              <a:rPr lang="en-US" dirty="0" err="1"/>
              <a:t>vidljivu</a:t>
            </a:r>
            <a:r>
              <a:rPr lang="en-US" dirty="0"/>
              <a:t> </a:t>
            </a:r>
            <a:r>
              <a:rPr lang="en-US" dirty="0" err="1"/>
              <a:t>projektovnu</a:t>
            </a:r>
            <a:r>
              <a:rPr lang="en-US" dirty="0"/>
              <a:t> </a:t>
            </a:r>
            <a:r>
              <a:rPr lang="en-US" dirty="0" err="1"/>
              <a:t>sliku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dnevnom</a:t>
            </a:r>
            <a:r>
              <a:rPr lang="en-US" dirty="0"/>
              <a:t> </a:t>
            </a:r>
            <a:r>
              <a:rPr lang="en-US" dirty="0" err="1"/>
              <a:t>svetlu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Istog</a:t>
            </a:r>
            <a:r>
              <a:rPr lang="en-US" dirty="0" smtClean="0"/>
              <a:t> </a:t>
            </a:r>
            <a:r>
              <a:rPr lang="en-US" dirty="0" err="1"/>
              <a:t>kvaliteta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projektori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fiksiraju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plafon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zid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smtClean="0"/>
              <a:t>3. Mali </a:t>
            </a:r>
            <a:r>
              <a:rPr lang="en-US" dirty="0" err="1"/>
              <a:t>projektori</a:t>
            </a:r>
            <a:r>
              <a:rPr lang="en-US" dirty="0"/>
              <a:t> </a:t>
            </a:r>
            <a:r>
              <a:rPr lang="en-US" dirty="0" err="1"/>
              <a:t>zasnovani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LED </a:t>
            </a:r>
            <a:r>
              <a:rPr lang="en-US" dirty="0" err="1"/>
              <a:t>tehnologiji</a:t>
            </a:r>
            <a:r>
              <a:rPr lang="en-US" dirty="0"/>
              <a:t> (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stati</a:t>
            </a:r>
            <a:r>
              <a:rPr lang="en-US" dirty="0"/>
              <a:t> u </a:t>
            </a:r>
            <a:r>
              <a:rPr lang="en-US" dirty="0" err="1"/>
              <a:t>ruku</a:t>
            </a:r>
            <a:r>
              <a:rPr lang="en-US" dirty="0"/>
              <a:t>) </a:t>
            </a:r>
            <a:r>
              <a:rPr lang="en-US" dirty="0" err="1"/>
              <a:t>projektuju</a:t>
            </a:r>
            <a:r>
              <a:rPr lang="en-US" dirty="0"/>
              <a:t> </a:t>
            </a:r>
            <a:r>
              <a:rPr lang="en-US" dirty="0" err="1"/>
              <a:t>sliku</a:t>
            </a:r>
            <a:r>
              <a:rPr lang="en-US" dirty="0"/>
              <a:t> </a:t>
            </a:r>
            <a:r>
              <a:rPr lang="en-US" dirty="0" err="1"/>
              <a:t>malih</a:t>
            </a:r>
            <a:r>
              <a:rPr lang="en-US" dirty="0"/>
              <a:t> </a:t>
            </a:r>
            <a:r>
              <a:rPr lang="en-US" dirty="0" err="1"/>
              <a:t>dimenzija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lošijeg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kvaliteta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se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ugraditi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mobilne</a:t>
            </a:r>
            <a:r>
              <a:rPr lang="en-US" dirty="0"/>
              <a:t> </a:t>
            </a:r>
            <a:r>
              <a:rPr lang="en-US" dirty="0" err="1"/>
              <a:t>telefone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622" y="3611439"/>
            <a:ext cx="1798393" cy="13359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837" y="3611438"/>
            <a:ext cx="1876061" cy="12507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8052" y="3493600"/>
            <a:ext cx="238125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11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Projektovanje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izrada</a:t>
            </a:r>
            <a:r>
              <a:rPr lang="en-US" dirty="0" smtClean="0"/>
              <a:t> </a:t>
            </a:r>
            <a:r>
              <a:rPr lang="en-US" dirty="0" err="1" smtClean="0"/>
              <a:t>prezentacije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err="1"/>
              <a:t>Osnovni</a:t>
            </a:r>
            <a:r>
              <a:rPr lang="en-US" dirty="0"/>
              <a:t> </a:t>
            </a:r>
            <a:r>
              <a:rPr lang="en-US" dirty="0" err="1"/>
              <a:t>elementi</a:t>
            </a:r>
            <a:r>
              <a:rPr lang="en-US" dirty="0"/>
              <a:t> </a:t>
            </a:r>
            <a:r>
              <a:rPr lang="en-US" dirty="0" err="1"/>
              <a:t>pripreme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izradu</a:t>
            </a:r>
            <a:r>
              <a:rPr lang="en-US" dirty="0"/>
              <a:t> </a:t>
            </a:r>
            <a:r>
              <a:rPr lang="en-US" dirty="0" err="1"/>
              <a:t>prezentacije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 smtClean="0"/>
              <a:t>:</a:t>
            </a:r>
          </a:p>
          <a:p>
            <a:pPr algn="just"/>
            <a:r>
              <a:rPr lang="en-US" b="1" dirty="0" smtClean="0"/>
              <a:t>1. </a:t>
            </a:r>
            <a:r>
              <a:rPr lang="en-US" b="1" dirty="0" err="1" smtClean="0"/>
              <a:t>definisanje</a:t>
            </a:r>
            <a:r>
              <a:rPr lang="en-US" b="1" dirty="0" smtClean="0"/>
              <a:t> </a:t>
            </a:r>
            <a:r>
              <a:rPr lang="en-US" b="1" dirty="0" err="1"/>
              <a:t>cilja</a:t>
            </a:r>
            <a:r>
              <a:rPr lang="en-US" b="1" dirty="0"/>
              <a:t> </a:t>
            </a:r>
            <a:r>
              <a:rPr lang="en-US" b="1" dirty="0" err="1"/>
              <a:t>prezentacije</a:t>
            </a:r>
            <a:r>
              <a:rPr lang="en-US" dirty="0"/>
              <a:t> - </a:t>
            </a:r>
            <a:r>
              <a:rPr lang="en-US" dirty="0" err="1"/>
              <a:t>šta</a:t>
            </a:r>
            <a:r>
              <a:rPr lang="en-US" dirty="0"/>
              <a:t> je </a:t>
            </a:r>
            <a:r>
              <a:rPr lang="en-US" dirty="0" err="1"/>
              <a:t>njena</a:t>
            </a:r>
            <a:r>
              <a:rPr lang="en-US" dirty="0"/>
              <a:t> </a:t>
            </a:r>
            <a:r>
              <a:rPr lang="en-US" dirty="0" err="1"/>
              <a:t>svrha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šta</a:t>
            </a:r>
            <a:r>
              <a:rPr lang="en-US" dirty="0"/>
              <a:t> se </a:t>
            </a:r>
            <a:r>
              <a:rPr lang="en-US" dirty="0" err="1"/>
              <a:t>njom</a:t>
            </a:r>
            <a:r>
              <a:rPr lang="en-US" dirty="0"/>
              <a:t> </a:t>
            </a:r>
            <a:r>
              <a:rPr lang="en-US" dirty="0" err="1"/>
              <a:t>želi</a:t>
            </a:r>
            <a:r>
              <a:rPr lang="en-US" dirty="0"/>
              <a:t> </a:t>
            </a:r>
            <a:r>
              <a:rPr lang="en-US" dirty="0" err="1"/>
              <a:t>postići</a:t>
            </a:r>
            <a:endParaRPr lang="en-US" dirty="0"/>
          </a:p>
          <a:p>
            <a:pPr algn="just"/>
            <a:r>
              <a:rPr lang="en-US" b="1" dirty="0" smtClean="0"/>
              <a:t>2. </a:t>
            </a:r>
            <a:r>
              <a:rPr lang="en-US" b="1" dirty="0" err="1" smtClean="0"/>
              <a:t>podrška</a:t>
            </a:r>
            <a:r>
              <a:rPr lang="en-US" b="1" dirty="0" smtClean="0"/>
              <a:t> </a:t>
            </a:r>
            <a:r>
              <a:rPr lang="en-US" b="1" dirty="0"/>
              <a:t>(</a:t>
            </a:r>
            <a:r>
              <a:rPr lang="en-US" b="1" dirty="0" err="1"/>
              <a:t>logistika</a:t>
            </a:r>
            <a:r>
              <a:rPr lang="en-US" b="1" dirty="0"/>
              <a:t>) </a:t>
            </a:r>
            <a:r>
              <a:rPr lang="en-US" b="1" dirty="0" err="1"/>
              <a:t>prezentacije</a:t>
            </a:r>
            <a:r>
              <a:rPr lang="en-US" dirty="0"/>
              <a:t> - </a:t>
            </a:r>
            <a:r>
              <a:rPr lang="en-US" dirty="0" err="1"/>
              <a:t>upoznati</a:t>
            </a:r>
            <a:r>
              <a:rPr lang="en-US" dirty="0"/>
              <a:t> se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 smtClean="0"/>
              <a:t>mjestom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tehničkim</a:t>
            </a:r>
            <a:r>
              <a:rPr lang="en-US" dirty="0"/>
              <a:t> </a:t>
            </a:r>
            <a:r>
              <a:rPr lang="en-US" dirty="0" err="1"/>
              <a:t>uslovima</a:t>
            </a:r>
            <a:r>
              <a:rPr lang="en-US" dirty="0"/>
              <a:t> </a:t>
            </a:r>
            <a:r>
              <a:rPr lang="en-US" dirty="0" err="1"/>
              <a:t>gde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se </a:t>
            </a:r>
            <a:r>
              <a:rPr lang="en-US" dirty="0" err="1"/>
              <a:t>prezentacija</a:t>
            </a:r>
            <a:r>
              <a:rPr lang="en-US" dirty="0"/>
              <a:t> </a:t>
            </a:r>
            <a:r>
              <a:rPr lang="en-US" dirty="0" err="1"/>
              <a:t>održati</a:t>
            </a:r>
            <a:endParaRPr lang="en-US" dirty="0"/>
          </a:p>
          <a:p>
            <a:pPr algn="just"/>
            <a:r>
              <a:rPr lang="en-US" b="1" dirty="0" smtClean="0"/>
              <a:t>3. </a:t>
            </a:r>
            <a:r>
              <a:rPr lang="en-US" b="1" dirty="0" err="1" smtClean="0"/>
              <a:t>pronalaženje</a:t>
            </a:r>
            <a:r>
              <a:rPr lang="en-US" b="1" dirty="0" smtClean="0"/>
              <a:t> </a:t>
            </a:r>
            <a:r>
              <a:rPr lang="en-US" b="1" dirty="0" err="1"/>
              <a:t>materijala</a:t>
            </a:r>
            <a:r>
              <a:rPr lang="en-US" dirty="0"/>
              <a:t> - </a:t>
            </a:r>
            <a:r>
              <a:rPr lang="en-US" dirty="0" err="1"/>
              <a:t>pažljivo</a:t>
            </a:r>
            <a:r>
              <a:rPr lang="en-US" dirty="0"/>
              <a:t> </a:t>
            </a:r>
            <a:r>
              <a:rPr lang="en-US" dirty="0" err="1"/>
              <a:t>pripremiti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proučiti</a:t>
            </a:r>
            <a:r>
              <a:rPr lang="en-US" dirty="0"/>
              <a:t> </a:t>
            </a:r>
            <a:r>
              <a:rPr lang="en-US" dirty="0" err="1"/>
              <a:t>sav</a:t>
            </a:r>
            <a:r>
              <a:rPr lang="en-US" dirty="0"/>
              <a:t> </a:t>
            </a:r>
            <a:r>
              <a:rPr lang="en-US" dirty="0" err="1"/>
              <a:t>dostupan</a:t>
            </a:r>
            <a:r>
              <a:rPr lang="en-US" dirty="0"/>
              <a:t> </a:t>
            </a:r>
            <a:r>
              <a:rPr lang="en-US" dirty="0" err="1"/>
              <a:t>materijal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različitih</a:t>
            </a:r>
            <a:r>
              <a:rPr lang="en-US" dirty="0"/>
              <a:t> </a:t>
            </a:r>
            <a:r>
              <a:rPr lang="en-US" dirty="0" err="1"/>
              <a:t>izvora</a:t>
            </a:r>
            <a:r>
              <a:rPr lang="en-US" dirty="0"/>
              <a:t>: </a:t>
            </a:r>
            <a:r>
              <a:rPr lang="en-US" dirty="0" err="1"/>
              <a:t>udžbenika</a:t>
            </a:r>
            <a:r>
              <a:rPr lang="en-US" dirty="0"/>
              <a:t>, </a:t>
            </a:r>
            <a:r>
              <a:rPr lang="en-US" dirty="0" err="1"/>
              <a:t>knjiga</a:t>
            </a:r>
            <a:r>
              <a:rPr lang="en-US" dirty="0"/>
              <a:t>, CD-ova,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Interneta</a:t>
            </a:r>
            <a:r>
              <a:rPr lang="en-US" dirty="0"/>
              <a:t>...</a:t>
            </a:r>
          </a:p>
          <a:p>
            <a:pPr algn="just"/>
            <a:r>
              <a:rPr lang="en-US" b="1" dirty="0" smtClean="0"/>
              <a:t>4. </a:t>
            </a:r>
            <a:r>
              <a:rPr lang="en-US" b="1" dirty="0" err="1" smtClean="0"/>
              <a:t>strukturiranje</a:t>
            </a:r>
            <a:r>
              <a:rPr lang="en-US" b="1" dirty="0" smtClean="0"/>
              <a:t> </a:t>
            </a:r>
            <a:r>
              <a:rPr lang="en-US" b="1" dirty="0" err="1"/>
              <a:t>materijala</a:t>
            </a:r>
            <a:r>
              <a:rPr lang="en-US" dirty="0"/>
              <a:t> - </a:t>
            </a:r>
            <a:r>
              <a:rPr lang="en-US" dirty="0" err="1"/>
              <a:t>deljenje</a:t>
            </a:r>
            <a:r>
              <a:rPr lang="en-US" dirty="0"/>
              <a:t> </a:t>
            </a:r>
            <a:r>
              <a:rPr lang="en-US" dirty="0" err="1" smtClean="0"/>
              <a:t>materijala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logičke</a:t>
            </a:r>
            <a:r>
              <a:rPr lang="en-US" dirty="0"/>
              <a:t> </a:t>
            </a:r>
            <a:r>
              <a:rPr lang="en-US" dirty="0" err="1"/>
              <a:t>celine</a:t>
            </a:r>
            <a:r>
              <a:rPr lang="en-US" dirty="0"/>
              <a:t> </a:t>
            </a:r>
            <a:r>
              <a:rPr lang="en-US" dirty="0" err="1"/>
              <a:t>čime</a:t>
            </a:r>
            <a:r>
              <a:rPr lang="en-US" dirty="0"/>
              <a:t> se u </a:t>
            </a:r>
            <a:r>
              <a:rPr lang="en-US" dirty="0" err="1"/>
              <a:t>glavnim</a:t>
            </a:r>
            <a:r>
              <a:rPr lang="en-US" dirty="0"/>
              <a:t> </a:t>
            </a:r>
            <a:r>
              <a:rPr lang="en-US" dirty="0" err="1"/>
              <a:t>crtama</a:t>
            </a:r>
            <a:r>
              <a:rPr lang="en-US" dirty="0"/>
              <a:t> </a:t>
            </a:r>
            <a:r>
              <a:rPr lang="en-US" dirty="0" err="1"/>
              <a:t>dobija</a:t>
            </a:r>
            <a:r>
              <a:rPr lang="en-US" dirty="0"/>
              <a:t> </a:t>
            </a:r>
            <a:r>
              <a:rPr lang="en-US" dirty="0" err="1"/>
              <a:t>kontura</a:t>
            </a:r>
            <a:r>
              <a:rPr lang="en-US" dirty="0"/>
              <a:t> </a:t>
            </a:r>
            <a:r>
              <a:rPr lang="en-US" dirty="0" err="1"/>
              <a:t>buduće</a:t>
            </a:r>
            <a:r>
              <a:rPr lang="en-US" dirty="0"/>
              <a:t> </a:t>
            </a:r>
            <a:r>
              <a:rPr lang="en-US" dirty="0" err="1"/>
              <a:t>prezentacije</a:t>
            </a:r>
            <a:endParaRPr lang="en-US" dirty="0"/>
          </a:p>
          <a:p>
            <a:pPr algn="just"/>
            <a:r>
              <a:rPr lang="en-US" b="1" dirty="0" smtClean="0"/>
              <a:t>5. </a:t>
            </a:r>
            <a:r>
              <a:rPr lang="en-US" b="1" dirty="0" err="1" smtClean="0"/>
              <a:t>pisanje</a:t>
            </a:r>
            <a:r>
              <a:rPr lang="en-US" b="1" dirty="0" smtClean="0"/>
              <a:t> </a:t>
            </a:r>
            <a:r>
              <a:rPr lang="en-US" b="1" dirty="0" err="1"/>
              <a:t>prezentacije</a:t>
            </a:r>
            <a:r>
              <a:rPr lang="en-US" dirty="0"/>
              <a:t> - </a:t>
            </a:r>
            <a:r>
              <a:rPr lang="en-US" dirty="0" err="1"/>
              <a:t>pisanje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mijenjanje</a:t>
            </a:r>
            <a:r>
              <a:rPr lang="en-US" dirty="0" smtClean="0"/>
              <a:t> </a:t>
            </a:r>
            <a:r>
              <a:rPr lang="en-US" dirty="0" err="1"/>
              <a:t>prezentacije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do </a:t>
            </a:r>
            <a:r>
              <a:rPr lang="en-US" dirty="0" err="1"/>
              <a:t>zadovoljavajućeg</a:t>
            </a:r>
            <a:r>
              <a:rPr lang="en-US" dirty="0"/>
              <a:t> </a:t>
            </a:r>
            <a:r>
              <a:rPr lang="en-US" dirty="0" err="1"/>
              <a:t>oblika</a:t>
            </a:r>
            <a:endParaRPr lang="en-US" dirty="0"/>
          </a:p>
          <a:p>
            <a:pPr algn="just"/>
            <a:r>
              <a:rPr lang="en-US" b="1" dirty="0" smtClean="0"/>
              <a:t>6. </a:t>
            </a:r>
            <a:r>
              <a:rPr lang="en-US" b="1" dirty="0" err="1" smtClean="0"/>
              <a:t>priprema</a:t>
            </a:r>
            <a:r>
              <a:rPr lang="en-US" b="1" dirty="0" smtClean="0"/>
              <a:t> </a:t>
            </a:r>
            <a:r>
              <a:rPr lang="en-US" b="1" dirty="0" err="1"/>
              <a:t>podsetnika</a:t>
            </a:r>
            <a:r>
              <a:rPr lang="en-US" b="1" dirty="0"/>
              <a:t> </a:t>
            </a:r>
            <a:r>
              <a:rPr lang="en-US" dirty="0"/>
              <a:t> - </a:t>
            </a:r>
            <a:r>
              <a:rPr lang="en-US" dirty="0" err="1"/>
              <a:t>pisanje</a:t>
            </a:r>
            <a:r>
              <a:rPr lang="en-US" dirty="0"/>
              <a:t> </a:t>
            </a:r>
            <a:r>
              <a:rPr lang="en-US" dirty="0" err="1"/>
              <a:t>glavnih</a:t>
            </a:r>
            <a:r>
              <a:rPr lang="en-US" dirty="0"/>
              <a:t> </a:t>
            </a:r>
            <a:r>
              <a:rPr lang="en-US" dirty="0" err="1"/>
              <a:t>stavki</a:t>
            </a:r>
            <a:r>
              <a:rPr lang="en-US" dirty="0"/>
              <a:t> </a:t>
            </a:r>
            <a:r>
              <a:rPr lang="en-US" dirty="0" err="1"/>
              <a:t>prezentacije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numerisane</a:t>
            </a:r>
            <a:r>
              <a:rPr lang="en-US" dirty="0"/>
              <a:t> </a:t>
            </a:r>
            <a:r>
              <a:rPr lang="en-US" dirty="0" err="1"/>
              <a:t>kartice</a:t>
            </a:r>
            <a:endParaRPr lang="en-US" dirty="0"/>
          </a:p>
          <a:p>
            <a:pPr algn="just"/>
            <a:r>
              <a:rPr lang="en-US" b="1" dirty="0" smtClean="0"/>
              <a:t>7. </a:t>
            </a:r>
            <a:r>
              <a:rPr lang="en-US" b="1" dirty="0" err="1" smtClean="0"/>
              <a:t>proba</a:t>
            </a:r>
            <a:r>
              <a:rPr lang="en-US" b="1" dirty="0" smtClean="0"/>
              <a:t> </a:t>
            </a:r>
            <a:r>
              <a:rPr lang="en-US" b="1" dirty="0" err="1"/>
              <a:t>prezentacije</a:t>
            </a:r>
            <a:r>
              <a:rPr lang="en-US" dirty="0"/>
              <a:t> - </a:t>
            </a:r>
            <a:r>
              <a:rPr lang="en-US" dirty="0" err="1"/>
              <a:t>memorisanje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uvežbavanje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 smtClean="0"/>
              <a:t>mogućnosti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mjestu</a:t>
            </a:r>
            <a:r>
              <a:rPr lang="en-US" dirty="0" smtClean="0"/>
              <a:t> </a:t>
            </a:r>
            <a:r>
              <a:rPr lang="en-US" dirty="0" err="1"/>
              <a:t>izlaganja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svu</a:t>
            </a:r>
            <a:r>
              <a:rPr lang="en-US" dirty="0"/>
              <a:t> </a:t>
            </a:r>
            <a:r>
              <a:rPr lang="en-US" dirty="0" err="1"/>
              <a:t>potrebnu</a:t>
            </a:r>
            <a:r>
              <a:rPr lang="en-US" dirty="0"/>
              <a:t> </a:t>
            </a:r>
            <a:r>
              <a:rPr lang="en-US" dirty="0" err="1"/>
              <a:t>opremu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873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Osnovni</a:t>
            </a:r>
            <a:r>
              <a:rPr lang="en-US" dirty="0" smtClean="0"/>
              <a:t> </a:t>
            </a:r>
            <a:r>
              <a:rPr lang="en-US" dirty="0" err="1" smtClean="0"/>
              <a:t>djelovi</a:t>
            </a:r>
            <a:r>
              <a:rPr lang="en-US" dirty="0" smtClean="0"/>
              <a:t> </a:t>
            </a:r>
            <a:r>
              <a:rPr lang="en-US" dirty="0" err="1" smtClean="0"/>
              <a:t>prozora</a:t>
            </a:r>
            <a:r>
              <a:rPr lang="en-US" dirty="0" smtClean="0"/>
              <a:t> </a:t>
            </a:r>
            <a:r>
              <a:rPr lang="en-US" dirty="0" err="1" smtClean="0"/>
              <a:t>programa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Naslovna</a:t>
            </a:r>
            <a:r>
              <a:rPr lang="en-US" b="1" dirty="0"/>
              <a:t> </a:t>
            </a:r>
            <a:r>
              <a:rPr lang="en-US" b="1" dirty="0" err="1"/>
              <a:t>linija</a:t>
            </a:r>
            <a:r>
              <a:rPr lang="en-US" b="1" dirty="0"/>
              <a:t> </a:t>
            </a:r>
            <a:r>
              <a:rPr lang="en-US" dirty="0"/>
              <a:t>se </a:t>
            </a:r>
            <a:r>
              <a:rPr lang="en-US" dirty="0" err="1"/>
              <a:t>nalazi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vrhu</a:t>
            </a:r>
            <a:r>
              <a:rPr lang="en-US" dirty="0"/>
              <a:t> </a:t>
            </a:r>
            <a:r>
              <a:rPr lang="en-US" dirty="0" err="1"/>
              <a:t>prozora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 o </a:t>
            </a:r>
            <a:r>
              <a:rPr lang="en-US" dirty="0" err="1"/>
              <a:t>nazivu</a:t>
            </a:r>
            <a:r>
              <a:rPr lang="en-US" dirty="0"/>
              <a:t> </a:t>
            </a:r>
            <a:r>
              <a:rPr lang="en-US" dirty="0" err="1"/>
              <a:t>prezentacije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aplikacije</a:t>
            </a:r>
            <a:r>
              <a:rPr lang="en-US" dirty="0"/>
              <a:t> u </a:t>
            </a:r>
            <a:r>
              <a:rPr lang="en-US" dirty="0" err="1"/>
              <a:t>kojoj</a:t>
            </a:r>
            <a:r>
              <a:rPr lang="en-US" dirty="0"/>
              <a:t> je </a:t>
            </a:r>
            <a:r>
              <a:rPr lang="en-US" dirty="0" err="1"/>
              <a:t>izrađen</a:t>
            </a:r>
            <a:r>
              <a:rPr lang="en-US" dirty="0"/>
              <a:t> (</a:t>
            </a:r>
            <a:r>
              <a:rPr lang="en-US" b="1" i="1" dirty="0" err="1"/>
              <a:t>Mocrosoft</a:t>
            </a:r>
            <a:r>
              <a:rPr lang="en-US" b="1" i="1" dirty="0"/>
              <a:t> PowerPoint</a:t>
            </a:r>
            <a:r>
              <a:rPr lang="en-US" dirty="0" smtClean="0"/>
              <a:t>).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err="1"/>
              <a:t>Alatna</a:t>
            </a:r>
            <a:r>
              <a:rPr lang="en-US" b="1" dirty="0"/>
              <a:t> </a:t>
            </a:r>
            <a:r>
              <a:rPr lang="en-US" b="1" dirty="0" err="1"/>
              <a:t>traka</a:t>
            </a:r>
            <a:r>
              <a:rPr lang="en-US" b="1" dirty="0"/>
              <a:t> </a:t>
            </a:r>
            <a:r>
              <a:rPr lang="en-US" b="1" dirty="0" err="1"/>
              <a:t>za</a:t>
            </a:r>
            <a:r>
              <a:rPr lang="en-US" b="1" dirty="0"/>
              <a:t> </a:t>
            </a:r>
            <a:r>
              <a:rPr lang="en-US" b="1" dirty="0" err="1"/>
              <a:t>brzi</a:t>
            </a:r>
            <a:r>
              <a:rPr lang="en-US" b="1" dirty="0"/>
              <a:t> </a:t>
            </a:r>
            <a:r>
              <a:rPr lang="en-US" b="1" dirty="0" err="1"/>
              <a:t>pristup</a:t>
            </a:r>
            <a:r>
              <a:rPr lang="en-US" b="1" dirty="0"/>
              <a:t> (</a:t>
            </a:r>
            <a:r>
              <a:rPr lang="en-US" b="1" i="1" dirty="0"/>
              <a:t>Quick Access Toolbar</a:t>
            </a:r>
            <a:r>
              <a:rPr lang="en-US" b="1" dirty="0"/>
              <a:t>)</a:t>
            </a:r>
            <a:r>
              <a:rPr lang="en-US" dirty="0"/>
              <a:t> </a:t>
            </a:r>
            <a:r>
              <a:rPr lang="en-US" dirty="0" err="1"/>
              <a:t>služi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pristup</a:t>
            </a:r>
            <a:r>
              <a:rPr lang="en-US" dirty="0"/>
              <a:t> </a:t>
            </a:r>
            <a:r>
              <a:rPr lang="en-US" dirty="0" err="1"/>
              <a:t>najčešće</a:t>
            </a:r>
            <a:r>
              <a:rPr lang="en-US" dirty="0"/>
              <a:t> </a:t>
            </a:r>
            <a:r>
              <a:rPr lang="en-US" dirty="0" err="1"/>
              <a:t>korišćenim</a:t>
            </a:r>
            <a:r>
              <a:rPr lang="en-US" dirty="0"/>
              <a:t> </a:t>
            </a:r>
            <a:r>
              <a:rPr lang="en-US" dirty="0" err="1"/>
              <a:t>alatima</a:t>
            </a:r>
            <a:r>
              <a:rPr lang="en-US" dirty="0"/>
              <a:t> (</a:t>
            </a:r>
            <a:r>
              <a:rPr lang="en-US" b="1" i="1" dirty="0"/>
              <a:t>Save, </a:t>
            </a:r>
            <a:r>
              <a:rPr lang="en-US" b="1" i="1" dirty="0" err="1"/>
              <a:t>Undoe</a:t>
            </a:r>
            <a:r>
              <a:rPr lang="en-US" b="1" i="1" dirty="0"/>
              <a:t>, Paste, Cut</a:t>
            </a:r>
            <a:r>
              <a:rPr lang="en-US" dirty="0"/>
              <a:t>). </a:t>
            </a:r>
            <a:r>
              <a:rPr lang="en-US" dirty="0" err="1"/>
              <a:t>Nalazi</a:t>
            </a:r>
            <a:r>
              <a:rPr lang="en-US" dirty="0"/>
              <a:t> se u </a:t>
            </a:r>
            <a:r>
              <a:rPr lang="en-US" dirty="0" err="1"/>
              <a:t>gornjem</a:t>
            </a:r>
            <a:r>
              <a:rPr lang="en-US" dirty="0"/>
              <a:t> </a:t>
            </a:r>
            <a:r>
              <a:rPr lang="en-US" dirty="0" smtClean="0"/>
              <a:t>l</a:t>
            </a:r>
            <a:r>
              <a:rPr lang="sr-Latn-ME" dirty="0" smtClean="0"/>
              <a:t>ij</a:t>
            </a:r>
            <a:r>
              <a:rPr lang="en-US" dirty="0" err="1" smtClean="0"/>
              <a:t>evom</a:t>
            </a:r>
            <a:r>
              <a:rPr lang="en-US" dirty="0" smtClean="0"/>
              <a:t> </a:t>
            </a:r>
            <a:r>
              <a:rPr lang="en-US" dirty="0" err="1"/>
              <a:t>uglu</a:t>
            </a:r>
            <a:r>
              <a:rPr lang="en-US" dirty="0"/>
              <a:t> </a:t>
            </a:r>
            <a:r>
              <a:rPr lang="en-US" dirty="0" err="1"/>
              <a:t>prozora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725" y="2802181"/>
            <a:ext cx="7448550" cy="638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700" y="4447148"/>
            <a:ext cx="17526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247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Traka sa altaima (Ribbon) </a:t>
            </a:r>
            <a:r>
              <a:rPr lang="en-US" dirty="0"/>
              <a:t>sadrži kartice s logično grupisanim alatima.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3650" y="2597944"/>
            <a:ext cx="712470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83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1066800" y="430213"/>
            <a:ext cx="10058400" cy="5605462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Traka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altima</a:t>
            </a:r>
            <a:r>
              <a:rPr lang="en-US" dirty="0"/>
              <a:t>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 smtClean="0"/>
              <a:t>sl</a:t>
            </a:r>
            <a:r>
              <a:rPr lang="sr-Latn-ME" dirty="0" smtClean="0"/>
              <a:t>j</a:t>
            </a:r>
            <a:r>
              <a:rPr lang="en-US" dirty="0" err="1" smtClean="0"/>
              <a:t>edeće</a:t>
            </a:r>
            <a:r>
              <a:rPr lang="en-US" dirty="0" smtClean="0"/>
              <a:t> </a:t>
            </a:r>
            <a:r>
              <a:rPr lang="en-US" dirty="0" err="1"/>
              <a:t>kartice</a:t>
            </a:r>
            <a:r>
              <a:rPr lang="en-US" b="1" dirty="0"/>
              <a:t> (T</a:t>
            </a:r>
            <a:r>
              <a:rPr lang="en-US" b="1" i="1" dirty="0"/>
              <a:t>abs</a:t>
            </a:r>
            <a:r>
              <a:rPr lang="en-US" b="1" dirty="0" smtClean="0"/>
              <a:t>):</a:t>
            </a:r>
          </a:p>
          <a:p>
            <a:pPr algn="just"/>
            <a:r>
              <a:rPr lang="en-US" b="1" i="1" dirty="0" smtClean="0"/>
              <a:t> File</a:t>
            </a:r>
            <a:r>
              <a:rPr lang="en-US" b="1" dirty="0"/>
              <a:t> </a:t>
            </a:r>
            <a:r>
              <a:rPr lang="en-US" dirty="0"/>
              <a:t>– </a:t>
            </a:r>
            <a:r>
              <a:rPr lang="en-US" dirty="0" err="1"/>
              <a:t>koristi</a:t>
            </a:r>
            <a:r>
              <a:rPr lang="en-US" dirty="0"/>
              <a:t> se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obavljanje</a:t>
            </a:r>
            <a:r>
              <a:rPr lang="en-US" dirty="0"/>
              <a:t> </a:t>
            </a:r>
            <a:r>
              <a:rPr lang="en-US" dirty="0" err="1"/>
              <a:t>osnovne</a:t>
            </a:r>
            <a:r>
              <a:rPr lang="en-US" dirty="0"/>
              <a:t> </a:t>
            </a:r>
            <a:r>
              <a:rPr lang="en-US" dirty="0" err="1"/>
              <a:t>operacije</a:t>
            </a:r>
            <a:r>
              <a:rPr lang="en-US" dirty="0"/>
              <a:t> </a:t>
            </a:r>
            <a:r>
              <a:rPr lang="en-US" dirty="0" err="1"/>
              <a:t>nad</a:t>
            </a:r>
            <a:r>
              <a:rPr lang="en-US" dirty="0"/>
              <a:t> </a:t>
            </a:r>
            <a:r>
              <a:rPr lang="en-US" dirty="0" err="1"/>
              <a:t>prezentacijom</a:t>
            </a:r>
            <a:r>
              <a:rPr lang="en-US" dirty="0"/>
              <a:t> (</a:t>
            </a:r>
            <a:r>
              <a:rPr lang="en-US" dirty="0" err="1"/>
              <a:t>spremanje</a:t>
            </a:r>
            <a:r>
              <a:rPr lang="en-US" dirty="0"/>
              <a:t>, </a:t>
            </a:r>
            <a:r>
              <a:rPr lang="en-US" dirty="0" err="1"/>
              <a:t>otvaranje</a:t>
            </a:r>
            <a:r>
              <a:rPr lang="en-US" dirty="0"/>
              <a:t> </a:t>
            </a:r>
            <a:r>
              <a:rPr lang="en-US" dirty="0" err="1"/>
              <a:t>postojeće</a:t>
            </a:r>
            <a:r>
              <a:rPr lang="en-US" dirty="0"/>
              <a:t>, </a:t>
            </a:r>
            <a:r>
              <a:rPr lang="en-US" dirty="0" err="1"/>
              <a:t>izrada</a:t>
            </a:r>
            <a:r>
              <a:rPr lang="en-US" dirty="0"/>
              <a:t> </a:t>
            </a:r>
            <a:r>
              <a:rPr lang="en-US" dirty="0" err="1"/>
              <a:t>nove</a:t>
            </a:r>
            <a:r>
              <a:rPr lang="en-US" dirty="0"/>
              <a:t>...) </a:t>
            </a:r>
          </a:p>
          <a:p>
            <a:pPr algn="just"/>
            <a:r>
              <a:rPr lang="en-US" b="1" i="1" dirty="0"/>
              <a:t>Home</a:t>
            </a:r>
            <a:r>
              <a:rPr lang="en-US" b="1" dirty="0"/>
              <a:t> </a:t>
            </a:r>
            <a:r>
              <a:rPr lang="en-US" dirty="0"/>
              <a:t>–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/>
              <a:t>funkcije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obradu</a:t>
            </a:r>
            <a:r>
              <a:rPr lang="en-US" dirty="0"/>
              <a:t> </a:t>
            </a:r>
            <a:r>
              <a:rPr lang="en-US" dirty="0" err="1"/>
              <a:t>teksta</a:t>
            </a:r>
            <a:endParaRPr lang="en-US" dirty="0"/>
          </a:p>
          <a:p>
            <a:pPr algn="just"/>
            <a:r>
              <a:rPr lang="en-US" b="1" i="1" dirty="0"/>
              <a:t>Insert</a:t>
            </a:r>
            <a:r>
              <a:rPr lang="en-US" b="1" dirty="0"/>
              <a:t> </a:t>
            </a:r>
            <a:r>
              <a:rPr lang="en-US" dirty="0"/>
              <a:t>– </a:t>
            </a:r>
            <a:r>
              <a:rPr lang="en-US" dirty="0" err="1"/>
              <a:t>koristi</a:t>
            </a:r>
            <a:r>
              <a:rPr lang="en-US" dirty="0"/>
              <a:t> se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umetanje</a:t>
            </a:r>
            <a:r>
              <a:rPr lang="en-US" dirty="0"/>
              <a:t> </a:t>
            </a:r>
            <a:r>
              <a:rPr lang="en-US" dirty="0" err="1"/>
              <a:t>različitih</a:t>
            </a:r>
            <a:r>
              <a:rPr lang="en-US" dirty="0"/>
              <a:t> </a:t>
            </a:r>
            <a:r>
              <a:rPr lang="en-US" dirty="0" err="1"/>
              <a:t>objekata</a:t>
            </a:r>
            <a:r>
              <a:rPr lang="en-US" dirty="0"/>
              <a:t> u </a:t>
            </a:r>
            <a:r>
              <a:rPr lang="en-US" dirty="0" err="1"/>
              <a:t>prezentaciju</a:t>
            </a:r>
            <a:endParaRPr lang="en-US" dirty="0"/>
          </a:p>
          <a:p>
            <a:pPr algn="just"/>
            <a:r>
              <a:rPr lang="en-US" b="1" i="1" dirty="0"/>
              <a:t>Design</a:t>
            </a:r>
            <a:r>
              <a:rPr lang="en-US" b="1" dirty="0"/>
              <a:t> </a:t>
            </a:r>
            <a:r>
              <a:rPr lang="en-US" dirty="0"/>
              <a:t>– </a:t>
            </a:r>
            <a:r>
              <a:rPr lang="en-US" dirty="0" err="1"/>
              <a:t>koristi</a:t>
            </a:r>
            <a:r>
              <a:rPr lang="en-US" dirty="0"/>
              <a:t> se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uređivanje</a:t>
            </a:r>
            <a:r>
              <a:rPr lang="en-US" dirty="0"/>
              <a:t> </a:t>
            </a:r>
            <a:r>
              <a:rPr lang="en-US" dirty="0" err="1"/>
              <a:t>izgleda</a:t>
            </a:r>
            <a:r>
              <a:rPr lang="en-US" dirty="0"/>
              <a:t> </a:t>
            </a:r>
            <a:r>
              <a:rPr lang="en-US" dirty="0" err="1"/>
              <a:t>prezentacije</a:t>
            </a:r>
            <a:r>
              <a:rPr lang="en-US" dirty="0"/>
              <a:t> (</a:t>
            </a:r>
            <a:r>
              <a:rPr lang="en-US" dirty="0" err="1"/>
              <a:t>veličine</a:t>
            </a:r>
            <a:r>
              <a:rPr lang="en-US" dirty="0"/>
              <a:t>, </a:t>
            </a:r>
            <a:r>
              <a:rPr lang="en-US" dirty="0" err="1"/>
              <a:t>orijentacije</a:t>
            </a:r>
            <a:r>
              <a:rPr lang="en-US" dirty="0"/>
              <a:t>, </a:t>
            </a:r>
            <a:r>
              <a:rPr lang="en-US" dirty="0" err="1"/>
              <a:t>boja</a:t>
            </a:r>
            <a:r>
              <a:rPr lang="en-US" dirty="0"/>
              <a:t> </a:t>
            </a:r>
            <a:r>
              <a:rPr lang="en-US" dirty="0" err="1"/>
              <a:t>pozadine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sl.)</a:t>
            </a:r>
          </a:p>
          <a:p>
            <a:pPr algn="just"/>
            <a:r>
              <a:rPr lang="en-US" b="1" i="1" dirty="0"/>
              <a:t>Transitions</a:t>
            </a:r>
            <a:r>
              <a:rPr lang="en-US" b="1" dirty="0"/>
              <a:t> </a:t>
            </a:r>
            <a:r>
              <a:rPr lang="en-US" dirty="0"/>
              <a:t>–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/>
              <a:t>alate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podešavanje</a:t>
            </a:r>
            <a:r>
              <a:rPr lang="en-US" dirty="0"/>
              <a:t> </a:t>
            </a:r>
            <a:r>
              <a:rPr lang="en-US" dirty="0" err="1"/>
              <a:t>prelaza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slajdova</a:t>
            </a:r>
            <a:endParaRPr lang="en-US" dirty="0"/>
          </a:p>
          <a:p>
            <a:pPr algn="just"/>
            <a:r>
              <a:rPr lang="en-US" b="1" i="1" dirty="0"/>
              <a:t>Animations</a:t>
            </a:r>
            <a:r>
              <a:rPr lang="en-US" b="1" dirty="0"/>
              <a:t> </a:t>
            </a:r>
            <a:r>
              <a:rPr lang="en-US" dirty="0"/>
              <a:t>–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/>
              <a:t>animacije</a:t>
            </a:r>
            <a:r>
              <a:rPr lang="en-US" dirty="0"/>
              <a:t> </a:t>
            </a:r>
            <a:r>
              <a:rPr lang="en-US" dirty="0" err="1"/>
              <a:t>pojedinih</a:t>
            </a:r>
            <a:r>
              <a:rPr lang="en-US" dirty="0"/>
              <a:t> </a:t>
            </a:r>
            <a:r>
              <a:rPr lang="en-US" dirty="0" err="1"/>
              <a:t>elemenata</a:t>
            </a:r>
            <a:r>
              <a:rPr lang="en-US" dirty="0"/>
              <a:t> </a:t>
            </a:r>
            <a:r>
              <a:rPr lang="en-US" dirty="0" err="1"/>
              <a:t>unutar</a:t>
            </a:r>
            <a:r>
              <a:rPr lang="en-US" dirty="0"/>
              <a:t> </a:t>
            </a:r>
            <a:r>
              <a:rPr lang="en-US" dirty="0" err="1"/>
              <a:t>slajda</a:t>
            </a:r>
            <a:r>
              <a:rPr lang="en-US" dirty="0"/>
              <a:t> </a:t>
            </a:r>
          </a:p>
          <a:p>
            <a:pPr algn="just"/>
            <a:r>
              <a:rPr lang="en-US" b="1" i="1" dirty="0"/>
              <a:t>Slide Show</a:t>
            </a:r>
            <a:r>
              <a:rPr lang="en-US" b="1" dirty="0"/>
              <a:t> – </a:t>
            </a:r>
            <a:r>
              <a:rPr lang="en-US" dirty="0" err="1"/>
              <a:t>alati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prikaz</a:t>
            </a:r>
            <a:r>
              <a:rPr lang="en-US" dirty="0"/>
              <a:t> </a:t>
            </a:r>
            <a:r>
              <a:rPr lang="en-US" dirty="0" err="1"/>
              <a:t>prezentacije</a:t>
            </a:r>
            <a:endParaRPr lang="en-US" dirty="0"/>
          </a:p>
          <a:p>
            <a:pPr algn="just"/>
            <a:r>
              <a:rPr lang="en-US" b="1" i="1" dirty="0"/>
              <a:t>Review</a:t>
            </a:r>
            <a:r>
              <a:rPr lang="en-US" b="1" dirty="0"/>
              <a:t> </a:t>
            </a:r>
            <a:r>
              <a:rPr lang="en-US" dirty="0"/>
              <a:t>– </a:t>
            </a:r>
            <a:r>
              <a:rPr lang="en-US" dirty="0" err="1"/>
              <a:t>koristi</a:t>
            </a:r>
            <a:r>
              <a:rPr lang="en-US" dirty="0"/>
              <a:t> se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kontrolu</a:t>
            </a:r>
            <a:r>
              <a:rPr lang="en-US" dirty="0"/>
              <a:t> </a:t>
            </a:r>
            <a:r>
              <a:rPr lang="en-US" dirty="0" err="1"/>
              <a:t>pravopisa</a:t>
            </a:r>
            <a:r>
              <a:rPr lang="en-US" dirty="0"/>
              <a:t> u </a:t>
            </a:r>
            <a:r>
              <a:rPr lang="en-US" dirty="0" err="1"/>
              <a:t>prezentaciji</a:t>
            </a:r>
            <a:r>
              <a:rPr lang="en-US" dirty="0"/>
              <a:t>, </a:t>
            </a:r>
            <a:r>
              <a:rPr lang="en-US" dirty="0" err="1"/>
              <a:t>prevod</a:t>
            </a:r>
            <a:r>
              <a:rPr lang="en-US" dirty="0"/>
              <a:t> </a:t>
            </a:r>
            <a:r>
              <a:rPr lang="en-US" dirty="0" err="1"/>
              <a:t>pojmova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jezike</a:t>
            </a:r>
            <a:endParaRPr lang="en-US" dirty="0"/>
          </a:p>
          <a:p>
            <a:pPr algn="just"/>
            <a:r>
              <a:rPr lang="en-US" b="1" i="1" dirty="0"/>
              <a:t>View</a:t>
            </a:r>
            <a:r>
              <a:rPr lang="en-US" b="1" dirty="0"/>
              <a:t> </a:t>
            </a:r>
            <a:r>
              <a:rPr lang="en-US" dirty="0"/>
              <a:t>– </a:t>
            </a:r>
            <a:r>
              <a:rPr lang="en-US" dirty="0" err="1"/>
              <a:t>pomoću</a:t>
            </a:r>
            <a:r>
              <a:rPr lang="en-US" dirty="0"/>
              <a:t> </a:t>
            </a:r>
            <a:r>
              <a:rPr lang="en-US" dirty="0" err="1"/>
              <a:t>njega</a:t>
            </a:r>
            <a:r>
              <a:rPr lang="en-US" dirty="0"/>
              <a:t> se </a:t>
            </a:r>
            <a:r>
              <a:rPr lang="en-US" dirty="0" err="1"/>
              <a:t>određuje</a:t>
            </a:r>
            <a:r>
              <a:rPr lang="en-US" dirty="0"/>
              <a:t> </a:t>
            </a:r>
            <a:r>
              <a:rPr lang="en-US" dirty="0" err="1"/>
              <a:t>izgled</a:t>
            </a:r>
            <a:r>
              <a:rPr lang="en-US" dirty="0"/>
              <a:t> </a:t>
            </a:r>
            <a:r>
              <a:rPr lang="en-US" dirty="0" err="1"/>
              <a:t>prozora</a:t>
            </a:r>
            <a:r>
              <a:rPr lang="en-US" dirty="0"/>
              <a:t> (</a:t>
            </a:r>
            <a:r>
              <a:rPr lang="en-US" dirty="0" err="1"/>
              <a:t>različiti</a:t>
            </a:r>
            <a:r>
              <a:rPr lang="en-US" dirty="0"/>
              <a:t> </a:t>
            </a:r>
            <a:r>
              <a:rPr lang="en-US" dirty="0" err="1"/>
              <a:t>prikazi</a:t>
            </a:r>
            <a:r>
              <a:rPr lang="en-US" dirty="0"/>
              <a:t>, </a:t>
            </a:r>
            <a:r>
              <a:rPr lang="en-US" dirty="0" err="1"/>
              <a:t>zumiranje</a:t>
            </a:r>
            <a:r>
              <a:rPr lang="en-US" dirty="0"/>
              <a:t>...)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183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1066800" y="527050"/>
            <a:ext cx="10058400" cy="5508625"/>
          </a:xfrm>
        </p:spPr>
        <p:txBody>
          <a:bodyPr/>
          <a:lstStyle/>
          <a:p>
            <a:r>
              <a:rPr lang="en-US" b="1" dirty="0" err="1"/>
              <a:t>Glavni</a:t>
            </a:r>
            <a:r>
              <a:rPr lang="en-US" b="1" dirty="0"/>
              <a:t> </a:t>
            </a:r>
            <a:r>
              <a:rPr lang="en-US" b="1" dirty="0" err="1"/>
              <a:t>deo</a:t>
            </a:r>
            <a:r>
              <a:rPr lang="en-US" b="1" dirty="0"/>
              <a:t> </a:t>
            </a:r>
            <a:r>
              <a:rPr lang="en-US" b="1" dirty="0" err="1"/>
              <a:t>prozora</a:t>
            </a:r>
            <a:r>
              <a:rPr lang="en-US" b="1" dirty="0"/>
              <a:t> </a:t>
            </a:r>
            <a:r>
              <a:rPr lang="en-US" dirty="0"/>
              <a:t>je </a:t>
            </a:r>
            <a:r>
              <a:rPr lang="en-US" dirty="0" err="1"/>
              <a:t>prostor</a:t>
            </a:r>
            <a:r>
              <a:rPr lang="en-US" dirty="0"/>
              <a:t> u </a:t>
            </a:r>
            <a:r>
              <a:rPr lang="en-US" dirty="0" err="1"/>
              <a:t>kom</a:t>
            </a:r>
            <a:r>
              <a:rPr lang="en-US" dirty="0"/>
              <a:t> se </a:t>
            </a:r>
            <a:r>
              <a:rPr lang="en-US" dirty="0" err="1"/>
              <a:t>kreira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– </a:t>
            </a:r>
            <a:r>
              <a:rPr lang="en-US" dirty="0" err="1"/>
              <a:t>unosi</a:t>
            </a:r>
            <a:r>
              <a:rPr lang="en-US" dirty="0"/>
              <a:t> se </a:t>
            </a:r>
            <a:r>
              <a:rPr lang="en-US" dirty="0" err="1"/>
              <a:t>tekst</a:t>
            </a:r>
            <a:r>
              <a:rPr lang="en-US" dirty="0"/>
              <a:t>, </a:t>
            </a:r>
            <a:r>
              <a:rPr lang="en-US" dirty="0" err="1"/>
              <a:t>umeću</a:t>
            </a:r>
            <a:r>
              <a:rPr lang="en-US" dirty="0"/>
              <a:t> </a:t>
            </a:r>
            <a:r>
              <a:rPr lang="en-US" dirty="0" err="1"/>
              <a:t>slike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objekti</a:t>
            </a:r>
            <a:r>
              <a:rPr lang="en-US" dirty="0" smtClean="0"/>
              <a:t>.</a:t>
            </a:r>
          </a:p>
          <a:p>
            <a:r>
              <a:rPr lang="en-US" dirty="0"/>
              <a:t>Sa </a:t>
            </a:r>
            <a:r>
              <a:rPr lang="en-US" dirty="0" err="1" smtClean="0"/>
              <a:t>lijeve</a:t>
            </a:r>
            <a:r>
              <a:rPr lang="en-US" dirty="0" smtClean="0"/>
              <a:t>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prozora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nalazi</a:t>
            </a:r>
            <a:r>
              <a:rPr lang="en-US" dirty="0"/>
              <a:t> se </a:t>
            </a:r>
            <a:r>
              <a:rPr lang="en-US" dirty="0" err="1"/>
              <a:t>prostor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sledeće</a:t>
            </a:r>
            <a:r>
              <a:rPr lang="en-US" dirty="0"/>
              <a:t> </a:t>
            </a:r>
            <a:r>
              <a:rPr lang="en-US" dirty="0" err="1" smtClean="0"/>
              <a:t>dvije</a:t>
            </a:r>
            <a:r>
              <a:rPr lang="en-US" dirty="0" smtClean="0"/>
              <a:t> </a:t>
            </a:r>
            <a:r>
              <a:rPr lang="en-US" dirty="0" err="1"/>
              <a:t>kartice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b="1" dirty="0" err="1" smtClean="0"/>
              <a:t>Kartica</a:t>
            </a:r>
            <a:r>
              <a:rPr lang="en-US" b="1" dirty="0"/>
              <a:t> </a:t>
            </a:r>
            <a:r>
              <a:rPr lang="en-US" b="1" i="1" dirty="0"/>
              <a:t>Slides</a:t>
            </a:r>
            <a:r>
              <a:rPr lang="en-US" b="1" dirty="0"/>
              <a:t> – </a:t>
            </a:r>
            <a:r>
              <a:rPr lang="en-US" dirty="0" err="1"/>
              <a:t>prikazuje</a:t>
            </a:r>
            <a:r>
              <a:rPr lang="en-US" dirty="0"/>
              <a:t> </a:t>
            </a:r>
            <a:r>
              <a:rPr lang="en-US" dirty="0" err="1"/>
              <a:t>slajdove</a:t>
            </a:r>
            <a:r>
              <a:rPr lang="en-US" dirty="0"/>
              <a:t> </a:t>
            </a:r>
            <a:r>
              <a:rPr lang="en-US" dirty="0" err="1"/>
              <a:t>prezentacije</a:t>
            </a:r>
            <a:r>
              <a:rPr lang="en-US" dirty="0"/>
              <a:t> u </a:t>
            </a:r>
            <a:r>
              <a:rPr lang="en-US" dirty="0" err="1"/>
              <a:t>obliku</a:t>
            </a:r>
            <a:r>
              <a:rPr lang="en-US" dirty="0"/>
              <a:t> </a:t>
            </a:r>
            <a:r>
              <a:rPr lang="en-US" dirty="0" err="1"/>
              <a:t>minijatura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 err="1"/>
              <a:t>Kartica</a:t>
            </a:r>
            <a:r>
              <a:rPr lang="en-US" b="1" dirty="0"/>
              <a:t> </a:t>
            </a:r>
            <a:r>
              <a:rPr lang="en-US" b="1" i="1" dirty="0"/>
              <a:t>Outline</a:t>
            </a:r>
            <a:r>
              <a:rPr lang="en-US" b="1" dirty="0"/>
              <a:t> – </a:t>
            </a:r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slajda</a:t>
            </a:r>
            <a:r>
              <a:rPr lang="en-US" dirty="0"/>
              <a:t> se </a:t>
            </a:r>
            <a:r>
              <a:rPr lang="en-US" dirty="0" err="1"/>
              <a:t>prikazuje</a:t>
            </a:r>
            <a:r>
              <a:rPr lang="en-US" dirty="0"/>
              <a:t> u </a:t>
            </a:r>
            <a:r>
              <a:rPr lang="en-US" dirty="0" err="1"/>
              <a:t>obliku</a:t>
            </a:r>
            <a:r>
              <a:rPr lang="en-US" dirty="0"/>
              <a:t> </a:t>
            </a:r>
            <a:r>
              <a:rPr lang="en-US" dirty="0" err="1"/>
              <a:t>strukture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b="1" dirty="0" smtClean="0"/>
              <a:t>D</a:t>
            </a:r>
            <a:r>
              <a:rPr lang="sr-Latn-ME" b="1" dirty="0" smtClean="0"/>
              <a:t>i</a:t>
            </a:r>
            <a:r>
              <a:rPr lang="en-US" b="1" dirty="0" smtClean="0"/>
              <a:t>o </a:t>
            </a:r>
            <a:r>
              <a:rPr lang="en-US" b="1" dirty="0" err="1"/>
              <a:t>za</a:t>
            </a:r>
            <a:r>
              <a:rPr lang="en-US" b="1" dirty="0"/>
              <a:t> </a:t>
            </a:r>
            <a:r>
              <a:rPr lang="en-US" b="1" dirty="0" err="1" smtClean="0"/>
              <a:t>bil</a:t>
            </a:r>
            <a:r>
              <a:rPr lang="sr-Latn-ME" b="1" dirty="0" smtClean="0"/>
              <a:t>j</a:t>
            </a:r>
            <a:r>
              <a:rPr lang="en-US" b="1" dirty="0" err="1" smtClean="0"/>
              <a:t>eške</a:t>
            </a:r>
            <a:r>
              <a:rPr lang="en-US" b="1" dirty="0"/>
              <a:t> (</a:t>
            </a:r>
            <a:r>
              <a:rPr lang="en-US" b="1" i="1" dirty="0"/>
              <a:t>Notes Pane</a:t>
            </a:r>
            <a:r>
              <a:rPr lang="en-US" b="1" dirty="0"/>
              <a:t>) </a:t>
            </a:r>
            <a:r>
              <a:rPr lang="en-US" dirty="0"/>
              <a:t>– </a:t>
            </a:r>
            <a:r>
              <a:rPr lang="en-US" dirty="0" err="1"/>
              <a:t>prostor</a:t>
            </a:r>
            <a:r>
              <a:rPr lang="en-US" dirty="0"/>
              <a:t> u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upisuju</a:t>
            </a:r>
            <a:r>
              <a:rPr lang="en-US" dirty="0"/>
              <a:t> </a:t>
            </a:r>
            <a:r>
              <a:rPr lang="en-US" dirty="0" smtClean="0"/>
              <a:t>b</a:t>
            </a:r>
            <a:r>
              <a:rPr lang="sr-Latn-ME" dirty="0" smtClean="0"/>
              <a:t>i</a:t>
            </a:r>
            <a:r>
              <a:rPr lang="en-US" dirty="0" smtClean="0"/>
              <a:t>l</a:t>
            </a:r>
            <a:r>
              <a:rPr lang="sr-Latn-ME" dirty="0"/>
              <a:t>j</a:t>
            </a:r>
            <a:r>
              <a:rPr lang="en-US" dirty="0" err="1" smtClean="0"/>
              <a:t>eške</a:t>
            </a:r>
            <a:r>
              <a:rPr lang="en-US" dirty="0" smtClean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služe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pomoć</a:t>
            </a:r>
            <a:r>
              <a:rPr lang="en-US" dirty="0"/>
              <a:t> </a:t>
            </a:r>
            <a:r>
              <a:rPr lang="en-US" dirty="0" err="1"/>
              <a:t>prilikom</a:t>
            </a:r>
            <a:r>
              <a:rPr lang="en-US" dirty="0"/>
              <a:t> </a:t>
            </a:r>
            <a:r>
              <a:rPr lang="en-US" dirty="0" err="1"/>
              <a:t>izlaganja</a:t>
            </a:r>
            <a:r>
              <a:rPr lang="en-US" dirty="0"/>
              <a:t> </a:t>
            </a:r>
            <a:r>
              <a:rPr lang="en-US" dirty="0" err="1"/>
              <a:t>prezentacije</a:t>
            </a:r>
            <a:r>
              <a:rPr lang="en-US" dirty="0"/>
              <a:t>. </a:t>
            </a:r>
            <a:r>
              <a:rPr lang="en-US" dirty="0" err="1"/>
              <a:t>Nalazi</a:t>
            </a:r>
            <a:r>
              <a:rPr lang="en-US" dirty="0"/>
              <a:t> se </a:t>
            </a:r>
            <a:r>
              <a:rPr lang="en-US" dirty="0" err="1"/>
              <a:t>ispod</a:t>
            </a:r>
            <a:r>
              <a:rPr lang="en-US" dirty="0"/>
              <a:t> </a:t>
            </a:r>
            <a:r>
              <a:rPr lang="en-US" dirty="0" err="1"/>
              <a:t>glavnog</a:t>
            </a:r>
            <a:r>
              <a:rPr lang="en-US" dirty="0"/>
              <a:t> </a:t>
            </a:r>
            <a:r>
              <a:rPr lang="en-US" dirty="0" err="1"/>
              <a:t>dela</a:t>
            </a:r>
            <a:r>
              <a:rPr lang="en-US" dirty="0"/>
              <a:t> </a:t>
            </a:r>
            <a:r>
              <a:rPr lang="en-US" dirty="0" err="1"/>
              <a:t>prozora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b="1" dirty="0" err="1"/>
              <a:t>Statusna</a:t>
            </a:r>
            <a:r>
              <a:rPr lang="en-US" b="1" dirty="0"/>
              <a:t> </a:t>
            </a:r>
            <a:r>
              <a:rPr lang="en-US" b="1" dirty="0" err="1"/>
              <a:t>traka</a:t>
            </a:r>
            <a:r>
              <a:rPr lang="en-US" b="1" dirty="0"/>
              <a:t> </a:t>
            </a:r>
            <a:r>
              <a:rPr lang="en-US" dirty="0"/>
              <a:t>(</a:t>
            </a:r>
            <a:r>
              <a:rPr lang="en-US" b="1" i="1" dirty="0"/>
              <a:t>Status Bar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err="1" smtClean="0"/>
              <a:t>prikazuje</a:t>
            </a:r>
            <a:r>
              <a:rPr lang="en-US" dirty="0" smtClean="0"/>
              <a:t> </a:t>
            </a:r>
            <a:r>
              <a:rPr lang="en-US" dirty="0" err="1"/>
              <a:t>informacije</a:t>
            </a:r>
            <a:r>
              <a:rPr lang="en-US" dirty="0"/>
              <a:t> o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aktivnoj</a:t>
            </a:r>
            <a:r>
              <a:rPr lang="en-US" dirty="0" smtClean="0"/>
              <a:t> </a:t>
            </a:r>
            <a:r>
              <a:rPr lang="en-US" dirty="0" err="1"/>
              <a:t>prezentaciji</a:t>
            </a:r>
            <a:r>
              <a:rPr lang="en-US" dirty="0"/>
              <a:t>,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dugmad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promenu</a:t>
            </a:r>
            <a:r>
              <a:rPr lang="en-US" dirty="0"/>
              <a:t> </a:t>
            </a:r>
            <a:r>
              <a:rPr lang="en-US" dirty="0" err="1"/>
              <a:t>prikaza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klizač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uvećanje</a:t>
            </a:r>
            <a:r>
              <a:rPr lang="en-US" dirty="0"/>
              <a:t> (</a:t>
            </a:r>
            <a:r>
              <a:rPr lang="en-US" b="1" i="1" dirty="0"/>
              <a:t>Zoom Slider</a:t>
            </a:r>
            <a:r>
              <a:rPr lang="en-US" dirty="0"/>
              <a:t>).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648" y="2993048"/>
            <a:ext cx="6091238" cy="351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955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Namjena</a:t>
            </a:r>
            <a:r>
              <a:rPr lang="en-US" dirty="0" smtClean="0"/>
              <a:t> </a:t>
            </a:r>
            <a:r>
              <a:rPr lang="en-US" dirty="0" err="1" smtClean="0"/>
              <a:t>prezentacije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 </a:t>
            </a:r>
            <a:r>
              <a:rPr lang="en-US" dirty="0" err="1"/>
              <a:t>početka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prezentaciji</a:t>
            </a:r>
            <a:r>
              <a:rPr lang="en-US" dirty="0"/>
              <a:t> </a:t>
            </a:r>
            <a:r>
              <a:rPr lang="en-US" dirty="0" err="1"/>
              <a:t>potrebno</a:t>
            </a:r>
            <a:r>
              <a:rPr lang="en-US" dirty="0"/>
              <a:t> je </a:t>
            </a:r>
            <a:r>
              <a:rPr lang="en-US" dirty="0" err="1"/>
              <a:t>odrediti</a:t>
            </a:r>
            <a:r>
              <a:rPr lang="en-US" dirty="0"/>
              <a:t> </a:t>
            </a:r>
            <a:r>
              <a:rPr lang="en-US" dirty="0" err="1" smtClean="0"/>
              <a:t>nam</a:t>
            </a:r>
            <a:r>
              <a:rPr lang="sr-Latn-ME" dirty="0" smtClean="0"/>
              <a:t>j</a:t>
            </a:r>
            <a:r>
              <a:rPr lang="en-US" dirty="0" err="1" smtClean="0"/>
              <a:t>enu</a:t>
            </a:r>
            <a:r>
              <a:rPr lang="en-US" dirty="0" smtClean="0"/>
              <a:t> </a:t>
            </a:r>
            <a:r>
              <a:rPr lang="en-US" dirty="0" err="1"/>
              <a:t>prezentacije</a:t>
            </a:r>
            <a:r>
              <a:rPr lang="en-US" dirty="0"/>
              <a:t>. ​</a:t>
            </a:r>
            <a:r>
              <a:rPr lang="en-US" dirty="0" smtClean="0"/>
              <a:t>Nam</a:t>
            </a:r>
            <a:r>
              <a:rPr lang="sr-Latn-ME" dirty="0" smtClean="0"/>
              <a:t>j</a:t>
            </a:r>
            <a:r>
              <a:rPr lang="en-US" dirty="0" err="1" smtClean="0"/>
              <a:t>ena</a:t>
            </a:r>
            <a:r>
              <a:rPr lang="en-US" dirty="0" smtClean="0"/>
              <a:t> </a:t>
            </a:r>
            <a:r>
              <a:rPr lang="en-US" dirty="0" err="1"/>
              <a:t>prezentacije</a:t>
            </a:r>
            <a:r>
              <a:rPr lang="en-US" dirty="0"/>
              <a:t> </a:t>
            </a:r>
            <a:r>
              <a:rPr lang="en-US" dirty="0" err="1"/>
              <a:t>određuje</a:t>
            </a:r>
            <a:r>
              <a:rPr lang="en-US" dirty="0"/>
              <a:t> se </a:t>
            </a:r>
            <a:r>
              <a:rPr lang="en-US" dirty="0" err="1"/>
              <a:t>zadavanjem</a:t>
            </a:r>
            <a:r>
              <a:rPr lang="en-US" dirty="0"/>
              <a:t> </a:t>
            </a:r>
            <a:r>
              <a:rPr lang="en-US" dirty="0" err="1"/>
              <a:t>komande</a:t>
            </a:r>
            <a:r>
              <a:rPr lang="en-US" dirty="0"/>
              <a:t> </a:t>
            </a:r>
            <a:r>
              <a:rPr lang="en-US" b="1" dirty="0"/>
              <a:t>Page setup</a:t>
            </a:r>
            <a:r>
              <a:rPr lang="en-US" dirty="0"/>
              <a:t> 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nalazi</a:t>
            </a:r>
            <a:r>
              <a:rPr lang="en-US" dirty="0"/>
              <a:t> u </a:t>
            </a:r>
            <a:r>
              <a:rPr lang="en-US" dirty="0" err="1"/>
              <a:t>delu</a:t>
            </a:r>
            <a:r>
              <a:rPr lang="en-US" dirty="0"/>
              <a:t> </a:t>
            </a:r>
            <a:r>
              <a:rPr lang="en-US" b="1" dirty="0"/>
              <a:t>Page setup</a:t>
            </a:r>
            <a:r>
              <a:rPr lang="en-US" dirty="0"/>
              <a:t> </a:t>
            </a:r>
            <a:r>
              <a:rPr lang="en-US" dirty="0" err="1"/>
              <a:t>kartice</a:t>
            </a:r>
            <a:r>
              <a:rPr lang="en-US" dirty="0"/>
              <a:t> </a:t>
            </a:r>
            <a:r>
              <a:rPr lang="en-US" b="1" dirty="0"/>
              <a:t>Design</a:t>
            </a:r>
            <a:r>
              <a:rPr lang="en-US" dirty="0" smtClean="0"/>
              <a:t>.</a:t>
            </a:r>
          </a:p>
          <a:p>
            <a:r>
              <a:rPr lang="en-US" dirty="0"/>
              <a:t>U </a:t>
            </a:r>
            <a:r>
              <a:rPr lang="en-US" dirty="0" err="1"/>
              <a:t>dijalog</a:t>
            </a:r>
            <a:r>
              <a:rPr lang="en-US" dirty="0"/>
              <a:t> </a:t>
            </a:r>
            <a:r>
              <a:rPr lang="en-US" dirty="0" err="1"/>
              <a:t>prozoru</a:t>
            </a:r>
            <a:r>
              <a:rPr lang="en-US" dirty="0"/>
              <a:t> Page Setup </a:t>
            </a:r>
            <a:r>
              <a:rPr lang="en-US" dirty="0" err="1"/>
              <a:t>određuje</a:t>
            </a:r>
            <a:r>
              <a:rPr lang="en-US" dirty="0"/>
              <a:t> se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padajuće</a:t>
            </a:r>
            <a:r>
              <a:rPr lang="en-US" dirty="0"/>
              <a:t> </a:t>
            </a:r>
            <a:r>
              <a:rPr lang="en-US" dirty="0" err="1"/>
              <a:t>liste</a:t>
            </a:r>
            <a:r>
              <a:rPr lang="en-US" dirty="0"/>
              <a:t> da li se </a:t>
            </a:r>
            <a:r>
              <a:rPr lang="en-US" dirty="0" err="1"/>
              <a:t>slajdovi</a:t>
            </a:r>
            <a:r>
              <a:rPr lang="en-US" dirty="0"/>
              <a:t> </a:t>
            </a:r>
            <a:r>
              <a:rPr lang="en-US" dirty="0" err="1"/>
              <a:t>prave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 smtClean="0"/>
              <a:t>: </a:t>
            </a:r>
            <a:r>
              <a:rPr lang="en-US" dirty="0" err="1" smtClean="0"/>
              <a:t>prezentaciju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ekranu</a:t>
            </a:r>
            <a:r>
              <a:rPr lang="en-US" dirty="0"/>
              <a:t> </a:t>
            </a:r>
            <a:r>
              <a:rPr lang="en-US" dirty="0" err="1"/>
              <a:t>određenih</a:t>
            </a:r>
            <a:r>
              <a:rPr lang="en-US" dirty="0"/>
              <a:t> </a:t>
            </a:r>
            <a:r>
              <a:rPr lang="en-US" dirty="0" err="1"/>
              <a:t>dimenzija</a:t>
            </a:r>
            <a:r>
              <a:rPr lang="en-US" dirty="0"/>
              <a:t> (4:3, 16:9, 16:10)</a:t>
            </a:r>
          </a:p>
          <a:p>
            <a:r>
              <a:rPr lang="en-US" dirty="0" err="1"/>
              <a:t>štampanje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papiru</a:t>
            </a:r>
            <a:r>
              <a:rPr lang="en-US" dirty="0"/>
              <a:t> </a:t>
            </a:r>
            <a:r>
              <a:rPr lang="en-US" dirty="0" err="1"/>
              <a:t>određene</a:t>
            </a:r>
            <a:r>
              <a:rPr lang="en-US" dirty="0"/>
              <a:t> </a:t>
            </a:r>
            <a:r>
              <a:rPr lang="en-US" dirty="0" err="1"/>
              <a:t>veličine</a:t>
            </a:r>
            <a:r>
              <a:rPr lang="en-US" dirty="0"/>
              <a:t> (letter, A3, A4, B4, B5)</a:t>
            </a:r>
          </a:p>
          <a:p>
            <a:r>
              <a:rPr lang="en-US" dirty="0" err="1"/>
              <a:t>izradu</a:t>
            </a:r>
            <a:r>
              <a:rPr lang="en-US" dirty="0"/>
              <a:t> 35mm </a:t>
            </a:r>
            <a:r>
              <a:rPr lang="en-US" dirty="0" err="1"/>
              <a:t>dijafilmova</a:t>
            </a:r>
            <a:endParaRPr lang="en-US" dirty="0"/>
          </a:p>
          <a:p>
            <a:r>
              <a:rPr lang="en-US" dirty="0" err="1"/>
              <a:t>prikazivanje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grafoskopu</a:t>
            </a:r>
            <a:r>
              <a:rPr lang="en-US" dirty="0"/>
              <a:t> </a:t>
            </a:r>
            <a:r>
              <a:rPr lang="en-US" dirty="0" err="1"/>
              <a:t>itd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0" y="3509962"/>
            <a:ext cx="2647950" cy="1438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529" y="4229099"/>
            <a:ext cx="4429125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936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151" y="2567354"/>
            <a:ext cx="3333078" cy="42906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Dodavanje</a:t>
            </a:r>
            <a:r>
              <a:rPr lang="en-US" dirty="0" smtClean="0"/>
              <a:t> </a:t>
            </a:r>
            <a:r>
              <a:rPr lang="en-US" dirty="0" err="1" smtClean="0"/>
              <a:t>novog</a:t>
            </a:r>
            <a:r>
              <a:rPr lang="en-US" dirty="0" smtClean="0"/>
              <a:t> </a:t>
            </a:r>
            <a:r>
              <a:rPr lang="en-US" dirty="0" err="1" smtClean="0"/>
              <a:t>slajda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10058400" cy="4434840"/>
          </a:xfrm>
        </p:spPr>
        <p:txBody>
          <a:bodyPr/>
          <a:lstStyle/>
          <a:p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umetanje</a:t>
            </a:r>
            <a:r>
              <a:rPr lang="en-US" dirty="0"/>
              <a:t> </a:t>
            </a:r>
            <a:r>
              <a:rPr lang="en-US" dirty="0" err="1"/>
              <a:t>novog</a:t>
            </a:r>
            <a:r>
              <a:rPr lang="en-US" dirty="0"/>
              <a:t> </a:t>
            </a:r>
            <a:r>
              <a:rPr lang="en-US" dirty="0" err="1"/>
              <a:t>slajda</a:t>
            </a:r>
            <a:r>
              <a:rPr lang="en-US" dirty="0"/>
              <a:t> </a:t>
            </a:r>
            <a:r>
              <a:rPr lang="en-US" dirty="0" err="1"/>
              <a:t>potrebno</a:t>
            </a:r>
            <a:r>
              <a:rPr lang="en-US" dirty="0"/>
              <a:t> je </a:t>
            </a:r>
            <a:r>
              <a:rPr lang="en-US" dirty="0" err="1"/>
              <a:t>kliknuti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b="1" i="1" dirty="0"/>
              <a:t> New Slide</a:t>
            </a:r>
            <a:r>
              <a:rPr lang="en-US" dirty="0"/>
              <a:t> u </a:t>
            </a:r>
            <a:r>
              <a:rPr lang="en-US" dirty="0" err="1"/>
              <a:t>grupi</a:t>
            </a:r>
            <a:r>
              <a:rPr lang="en-US" dirty="0"/>
              <a:t> </a:t>
            </a:r>
            <a:r>
              <a:rPr lang="en-US" b="1" i="1" dirty="0"/>
              <a:t>Slides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kartici</a:t>
            </a:r>
            <a:r>
              <a:rPr lang="en-US" dirty="0"/>
              <a:t> </a:t>
            </a:r>
            <a:r>
              <a:rPr lang="en-US" b="1" i="1" dirty="0"/>
              <a:t>Home.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Pojavljuje</a:t>
            </a:r>
            <a:r>
              <a:rPr lang="en-US" dirty="0"/>
              <a:t> se </a:t>
            </a:r>
            <a:r>
              <a:rPr lang="en-US" dirty="0" err="1"/>
              <a:t>padajući</a:t>
            </a:r>
            <a:r>
              <a:rPr lang="en-US" dirty="0"/>
              <a:t> </a:t>
            </a:r>
            <a:r>
              <a:rPr lang="en-US" dirty="0" err="1"/>
              <a:t>meni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kom</a:t>
            </a:r>
            <a:r>
              <a:rPr lang="en-US" dirty="0"/>
              <a:t> je </a:t>
            </a:r>
            <a:r>
              <a:rPr lang="en-US" dirty="0" err="1"/>
              <a:t>ponuđeno</a:t>
            </a:r>
            <a:r>
              <a:rPr lang="en-US" dirty="0"/>
              <a:t> </a:t>
            </a:r>
            <a:r>
              <a:rPr lang="en-US" dirty="0" err="1"/>
              <a:t>nekoliko</a:t>
            </a:r>
            <a:r>
              <a:rPr lang="en-US" dirty="0"/>
              <a:t> </a:t>
            </a:r>
            <a:r>
              <a:rPr lang="en-US" dirty="0" err="1"/>
              <a:t>izgleda</a:t>
            </a:r>
            <a:r>
              <a:rPr lang="en-US" dirty="0"/>
              <a:t> </a:t>
            </a:r>
            <a:r>
              <a:rPr lang="en-US" dirty="0" err="1"/>
              <a:t>slajdova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prazan</a:t>
            </a:r>
            <a:r>
              <a:rPr lang="en-US" dirty="0" smtClean="0"/>
              <a:t> </a:t>
            </a:r>
            <a:r>
              <a:rPr lang="en-US" dirty="0" err="1"/>
              <a:t>slajd</a:t>
            </a:r>
            <a:r>
              <a:rPr lang="en-US" dirty="0"/>
              <a:t> (</a:t>
            </a:r>
            <a:r>
              <a:rPr lang="en-US" i="1" dirty="0"/>
              <a:t>Blank</a:t>
            </a:r>
            <a:r>
              <a:rPr lang="en-US" dirty="0"/>
              <a:t>),</a:t>
            </a:r>
          </a:p>
          <a:p>
            <a:r>
              <a:rPr lang="en-US" dirty="0" err="1"/>
              <a:t>naslovni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(</a:t>
            </a:r>
            <a:r>
              <a:rPr lang="en-US" i="1" dirty="0"/>
              <a:t>Title Slide</a:t>
            </a:r>
            <a:r>
              <a:rPr lang="en-US" dirty="0"/>
              <a:t>),</a:t>
            </a:r>
          </a:p>
          <a:p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sadržaj</a:t>
            </a:r>
            <a:r>
              <a:rPr lang="en-US" dirty="0"/>
              <a:t> </a:t>
            </a:r>
            <a:r>
              <a:rPr lang="en-US" i="1" dirty="0"/>
              <a:t>(Title and Content</a:t>
            </a:r>
            <a:r>
              <a:rPr lang="en-US" dirty="0"/>
              <a:t>)... </a:t>
            </a:r>
            <a:endParaRPr lang="en-US" dirty="0" smtClean="0"/>
          </a:p>
          <a:p>
            <a:endParaRPr lang="en-US" dirty="0"/>
          </a:p>
          <a:p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umetanja</a:t>
            </a:r>
            <a:r>
              <a:rPr lang="en-US" dirty="0"/>
              <a:t> </a:t>
            </a:r>
            <a:r>
              <a:rPr lang="en-US" dirty="0" err="1"/>
              <a:t>novog</a:t>
            </a:r>
            <a:r>
              <a:rPr lang="en-US" dirty="0"/>
              <a:t> </a:t>
            </a:r>
            <a:r>
              <a:rPr lang="en-US" dirty="0" err="1"/>
              <a:t>slajda</a:t>
            </a:r>
            <a:r>
              <a:rPr lang="en-US" dirty="0"/>
              <a:t> je da u </a:t>
            </a:r>
            <a:r>
              <a:rPr lang="en-US" dirty="0" err="1"/>
              <a:t>prikazu</a:t>
            </a:r>
            <a:r>
              <a:rPr lang="en-US" dirty="0"/>
              <a:t> </a:t>
            </a:r>
            <a:r>
              <a:rPr lang="en-US" dirty="0" err="1"/>
              <a:t>minijatura</a:t>
            </a:r>
            <a:r>
              <a:rPr lang="en-US" dirty="0"/>
              <a:t> </a:t>
            </a:r>
            <a:r>
              <a:rPr lang="en-US" dirty="0" err="1"/>
              <a:t>slajdova</a:t>
            </a:r>
            <a:r>
              <a:rPr lang="en-US" dirty="0"/>
              <a:t> s </a:t>
            </a:r>
            <a:r>
              <a:rPr lang="en-US" dirty="0" err="1" smtClean="0"/>
              <a:t>lijeve</a:t>
            </a:r>
            <a:r>
              <a:rPr lang="en-US" dirty="0" smtClean="0"/>
              <a:t>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prozora</a:t>
            </a:r>
            <a:r>
              <a:rPr lang="en-US" dirty="0"/>
              <a:t> (</a:t>
            </a:r>
            <a:r>
              <a:rPr lang="en-US" dirty="0" err="1"/>
              <a:t>kartica</a:t>
            </a:r>
            <a:r>
              <a:rPr lang="en-US" dirty="0"/>
              <a:t> </a:t>
            </a:r>
            <a:r>
              <a:rPr lang="en-US" b="1" i="1" dirty="0"/>
              <a:t>Slides</a:t>
            </a:r>
            <a:r>
              <a:rPr lang="en-US" dirty="0" smtClean="0"/>
              <a:t>):</a:t>
            </a:r>
          </a:p>
          <a:p>
            <a:r>
              <a:rPr lang="en-US" dirty="0" err="1" smtClean="0"/>
              <a:t>pritisnemo</a:t>
            </a:r>
            <a:r>
              <a:rPr lang="en-US" dirty="0"/>
              <a:t> </a:t>
            </a:r>
            <a:r>
              <a:rPr lang="en-US" dirty="0" err="1"/>
              <a:t>desnim</a:t>
            </a:r>
            <a:r>
              <a:rPr lang="en-US" dirty="0"/>
              <a:t> </a:t>
            </a:r>
            <a:r>
              <a:rPr lang="en-US" dirty="0" err="1"/>
              <a:t>klikom</a:t>
            </a:r>
            <a:r>
              <a:rPr lang="en-US" dirty="0"/>
              <a:t> </a:t>
            </a:r>
            <a:r>
              <a:rPr lang="en-US" dirty="0" err="1"/>
              <a:t>miša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iza</a:t>
            </a:r>
            <a:r>
              <a:rPr lang="en-US" dirty="0"/>
              <a:t> </a:t>
            </a:r>
            <a:r>
              <a:rPr lang="en-US" dirty="0" err="1"/>
              <a:t>kojeg</a:t>
            </a:r>
            <a:r>
              <a:rPr lang="en-US" dirty="0"/>
              <a:t> </a:t>
            </a:r>
            <a:r>
              <a:rPr lang="en-US" dirty="0" err="1"/>
              <a:t>želimo</a:t>
            </a:r>
            <a:r>
              <a:rPr lang="en-US" dirty="0"/>
              <a:t> </a:t>
            </a:r>
            <a:r>
              <a:rPr lang="en-US" dirty="0" err="1"/>
              <a:t>umetnuti</a:t>
            </a:r>
            <a:r>
              <a:rPr lang="en-US" dirty="0"/>
              <a:t> </a:t>
            </a:r>
            <a:r>
              <a:rPr lang="en-US" dirty="0" err="1"/>
              <a:t>novi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odaberemo</a:t>
            </a:r>
            <a:r>
              <a:rPr lang="en-US" dirty="0"/>
              <a:t> </a:t>
            </a:r>
            <a:r>
              <a:rPr lang="en-US" dirty="0" err="1"/>
              <a:t>naredbu</a:t>
            </a:r>
            <a:r>
              <a:rPr lang="en-US" dirty="0"/>
              <a:t> </a:t>
            </a:r>
            <a:r>
              <a:rPr lang="en-US" b="1" i="1" dirty="0"/>
              <a:t>New Slide</a:t>
            </a:r>
            <a:r>
              <a:rPr lang="en-US" dirty="0"/>
              <a:t> </a:t>
            </a:r>
            <a:r>
              <a:rPr lang="en-US" dirty="0" err="1"/>
              <a:t>ili</a:t>
            </a:r>
            <a:endParaRPr lang="en-US" dirty="0"/>
          </a:p>
          <a:p>
            <a:r>
              <a:rPr lang="en-US" dirty="0" err="1"/>
              <a:t>označimo</a:t>
            </a:r>
            <a:r>
              <a:rPr lang="en-US" dirty="0"/>
              <a:t> 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iza</a:t>
            </a:r>
            <a:r>
              <a:rPr lang="en-US" dirty="0"/>
              <a:t> </a:t>
            </a:r>
            <a:r>
              <a:rPr lang="en-US" dirty="0" err="1"/>
              <a:t>kojeg</a:t>
            </a:r>
            <a:r>
              <a:rPr lang="en-US" dirty="0"/>
              <a:t> </a:t>
            </a:r>
            <a:r>
              <a:rPr lang="en-US" dirty="0" err="1"/>
              <a:t>želimo</a:t>
            </a:r>
            <a:r>
              <a:rPr lang="en-US" dirty="0"/>
              <a:t> </a:t>
            </a:r>
            <a:r>
              <a:rPr lang="en-US" dirty="0" err="1"/>
              <a:t>dodati</a:t>
            </a:r>
            <a:r>
              <a:rPr lang="en-US" dirty="0"/>
              <a:t> </a:t>
            </a:r>
            <a:r>
              <a:rPr lang="en-US" dirty="0" err="1"/>
              <a:t>novi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pritisnemo</a:t>
            </a:r>
            <a:r>
              <a:rPr lang="en-US" dirty="0"/>
              <a:t> taster </a:t>
            </a:r>
            <a:r>
              <a:rPr lang="en-US" b="1" i="1" dirty="0"/>
              <a:t>Enter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115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Kopiranje</a:t>
            </a:r>
            <a:r>
              <a:rPr lang="en-US" dirty="0" smtClean="0"/>
              <a:t> </a:t>
            </a:r>
            <a:r>
              <a:rPr lang="sr-Latn-ME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prem</a:t>
            </a:r>
            <a:r>
              <a:rPr lang="sr-Latn-ME" dirty="0" smtClean="0"/>
              <a:t>j</a:t>
            </a:r>
            <a:r>
              <a:rPr lang="en-US" dirty="0" smtClean="0"/>
              <a:t>e</a:t>
            </a:r>
            <a:r>
              <a:rPr lang="sr-Latn-ME" dirty="0" smtClean="0"/>
              <a:t>štanje slajda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Da </a:t>
            </a:r>
            <a:r>
              <a:rPr lang="en-US" dirty="0" err="1"/>
              <a:t>biste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u </a:t>
            </a:r>
            <a:r>
              <a:rPr lang="en-US" dirty="0" err="1"/>
              <a:t>prezentaciji</a:t>
            </a:r>
            <a:r>
              <a:rPr lang="en-US" dirty="0"/>
              <a:t> </a:t>
            </a:r>
            <a:r>
              <a:rPr lang="en-US" dirty="0" err="1" smtClean="0"/>
              <a:t>prem</a:t>
            </a:r>
            <a:r>
              <a:rPr lang="sr-Latn-ME" dirty="0" smtClean="0"/>
              <a:t>j</a:t>
            </a:r>
            <a:r>
              <a:rPr lang="en-US" dirty="0" err="1" smtClean="0"/>
              <a:t>estili</a:t>
            </a:r>
            <a:r>
              <a:rPr lang="en-US" dirty="0" smtClean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kopirali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drugo</a:t>
            </a:r>
            <a:r>
              <a:rPr lang="en-US" dirty="0"/>
              <a:t> </a:t>
            </a:r>
            <a:r>
              <a:rPr lang="en-US" dirty="0" smtClean="0"/>
              <a:t>m</a:t>
            </a:r>
            <a:r>
              <a:rPr lang="sr-Latn-ME" dirty="0" smtClean="0"/>
              <a:t>j</a:t>
            </a:r>
            <a:r>
              <a:rPr lang="en-US" dirty="0" err="1" smtClean="0"/>
              <a:t>esto</a:t>
            </a:r>
            <a:r>
              <a:rPr lang="en-US" dirty="0" smtClean="0"/>
              <a:t> </a:t>
            </a:r>
            <a:r>
              <a:rPr lang="en-US" dirty="0"/>
              <a:t>(u </a:t>
            </a:r>
            <a:r>
              <a:rPr lang="en-US" dirty="0" err="1"/>
              <a:t>istu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neku</a:t>
            </a:r>
            <a:r>
              <a:rPr lang="en-US" dirty="0"/>
              <a:t> </a:t>
            </a:r>
            <a:r>
              <a:rPr lang="en-US" dirty="0" err="1"/>
              <a:t>drugu</a:t>
            </a:r>
            <a:r>
              <a:rPr lang="en-US" dirty="0"/>
              <a:t> </a:t>
            </a:r>
            <a:r>
              <a:rPr lang="en-US" dirty="0" err="1"/>
              <a:t>prezentaciju</a:t>
            </a:r>
            <a:r>
              <a:rPr lang="en-US" dirty="0"/>
              <a:t>), </a:t>
            </a:r>
            <a:r>
              <a:rPr lang="en-US" dirty="0" err="1" smtClean="0"/>
              <a:t>potrebno</a:t>
            </a:r>
            <a:r>
              <a:rPr lang="en-US" dirty="0" smtClean="0"/>
              <a:t> </a:t>
            </a:r>
            <a:r>
              <a:rPr lang="en-US" dirty="0"/>
              <a:t>je</a:t>
            </a:r>
            <a:r>
              <a:rPr lang="en-US" dirty="0" smtClean="0"/>
              <a:t>:</a:t>
            </a:r>
            <a:endParaRPr lang="sr-Latn-ME" dirty="0" smtClean="0"/>
          </a:p>
          <a:p>
            <a:r>
              <a:rPr lang="en-US" dirty="0" err="1" smtClean="0"/>
              <a:t>prvo</a:t>
            </a:r>
            <a:r>
              <a:rPr lang="en-US" dirty="0" smtClean="0"/>
              <a:t> </a:t>
            </a:r>
            <a:r>
              <a:rPr lang="en-US" dirty="0" err="1"/>
              <a:t>označiti</a:t>
            </a:r>
            <a:r>
              <a:rPr lang="en-US" dirty="0"/>
              <a:t> u </a:t>
            </a:r>
            <a:r>
              <a:rPr lang="en-US" dirty="0" err="1"/>
              <a:t>prikazu</a:t>
            </a:r>
            <a:r>
              <a:rPr lang="en-US" dirty="0"/>
              <a:t> </a:t>
            </a:r>
            <a:r>
              <a:rPr lang="en-US" dirty="0" err="1"/>
              <a:t>razvrstavača</a:t>
            </a:r>
            <a:r>
              <a:rPr lang="en-US" dirty="0"/>
              <a:t> </a:t>
            </a:r>
            <a:r>
              <a:rPr lang="en-US" dirty="0" err="1"/>
              <a:t>slajdova</a:t>
            </a:r>
            <a:r>
              <a:rPr lang="en-US" dirty="0"/>
              <a:t> (</a:t>
            </a:r>
            <a:r>
              <a:rPr lang="en-US" b="1" i="1" dirty="0"/>
              <a:t>Slide Sorter View</a:t>
            </a:r>
            <a:r>
              <a:rPr lang="en-US" b="1" dirty="0"/>
              <a:t>)</a:t>
            </a:r>
            <a:r>
              <a:rPr lang="en-US" dirty="0"/>
              <a:t> </a:t>
            </a:r>
            <a:r>
              <a:rPr lang="en-US" dirty="0" err="1"/>
              <a:t>ili</a:t>
            </a:r>
            <a:r>
              <a:rPr lang="en-US" dirty="0"/>
              <a:t> u </a:t>
            </a:r>
            <a:r>
              <a:rPr lang="en-US" dirty="0" err="1"/>
              <a:t>prozoru</a:t>
            </a:r>
            <a:r>
              <a:rPr lang="en-US" dirty="0"/>
              <a:t> s </a:t>
            </a:r>
            <a:r>
              <a:rPr lang="en-US" dirty="0" err="1"/>
              <a:t>minijaturama</a:t>
            </a:r>
            <a:r>
              <a:rPr lang="en-US" dirty="0"/>
              <a:t> s </a:t>
            </a:r>
            <a:r>
              <a:rPr lang="en-US" dirty="0" smtClean="0"/>
              <a:t>l</a:t>
            </a:r>
            <a:r>
              <a:rPr lang="sr-Latn-ME" dirty="0" smtClean="0"/>
              <a:t>ij</a:t>
            </a:r>
            <a:r>
              <a:rPr lang="en-US" dirty="0" smtClean="0"/>
              <a:t>eve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ekrana</a:t>
            </a:r>
            <a:r>
              <a:rPr lang="en-US" dirty="0"/>
              <a:t> </a:t>
            </a:r>
            <a:r>
              <a:rPr lang="en-US" dirty="0" err="1"/>
              <a:t>normalnog</a:t>
            </a:r>
            <a:r>
              <a:rPr lang="en-US" dirty="0"/>
              <a:t> </a:t>
            </a:r>
            <a:r>
              <a:rPr lang="en-US" dirty="0" err="1"/>
              <a:t>prikaza</a:t>
            </a:r>
            <a:r>
              <a:rPr lang="en-US" dirty="0"/>
              <a:t> </a:t>
            </a:r>
            <a:r>
              <a:rPr lang="en-US" b="1" dirty="0"/>
              <a:t>(</a:t>
            </a:r>
            <a:r>
              <a:rPr lang="en-US" b="1" i="1" dirty="0"/>
              <a:t>Normal View</a:t>
            </a:r>
            <a:r>
              <a:rPr lang="en-US" b="1" dirty="0"/>
              <a:t>)</a:t>
            </a:r>
            <a:r>
              <a:rPr lang="en-US" dirty="0"/>
              <a:t>. </a:t>
            </a:r>
          </a:p>
          <a:p>
            <a:r>
              <a:rPr lang="en-US" dirty="0" err="1"/>
              <a:t>potom</a:t>
            </a:r>
            <a:r>
              <a:rPr lang="en-US" dirty="0"/>
              <a:t>, </a:t>
            </a:r>
            <a:r>
              <a:rPr lang="en-US" dirty="0" err="1"/>
              <a:t>pritisnite</a:t>
            </a:r>
            <a:r>
              <a:rPr lang="en-US" dirty="0"/>
              <a:t> </a:t>
            </a:r>
            <a:r>
              <a:rPr lang="en-US" dirty="0" err="1"/>
              <a:t>desni</a:t>
            </a:r>
            <a:r>
              <a:rPr lang="en-US" dirty="0"/>
              <a:t> taster </a:t>
            </a:r>
            <a:r>
              <a:rPr lang="en-US" dirty="0" err="1"/>
              <a:t>miša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pomoćnom</a:t>
            </a:r>
            <a:r>
              <a:rPr lang="en-US" dirty="0"/>
              <a:t> </a:t>
            </a:r>
            <a:r>
              <a:rPr lang="en-US" dirty="0" err="1"/>
              <a:t>meniju</a:t>
            </a:r>
            <a:r>
              <a:rPr lang="en-US" dirty="0"/>
              <a:t> </a:t>
            </a:r>
            <a:r>
              <a:rPr lang="en-US" dirty="0" err="1"/>
              <a:t>odabrati</a:t>
            </a:r>
            <a:r>
              <a:rPr lang="en-US" dirty="0"/>
              <a:t> </a:t>
            </a:r>
            <a:r>
              <a:rPr lang="en-US" dirty="0" err="1"/>
              <a:t>naredbu</a:t>
            </a:r>
            <a:r>
              <a:rPr lang="en-US" dirty="0"/>
              <a:t> </a:t>
            </a:r>
            <a:r>
              <a:rPr lang="en-US" b="1" i="1" dirty="0"/>
              <a:t>Cut</a:t>
            </a:r>
            <a:r>
              <a:rPr lang="en-US" b="1" dirty="0"/>
              <a:t> </a:t>
            </a:r>
            <a:r>
              <a:rPr lang="en-US" dirty="0"/>
              <a:t>(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želite</a:t>
            </a:r>
            <a:r>
              <a:rPr lang="en-US" dirty="0"/>
              <a:t> </a:t>
            </a:r>
            <a:r>
              <a:rPr lang="en-US" dirty="0" err="1"/>
              <a:t>premestiti</a:t>
            </a:r>
            <a:r>
              <a:rPr lang="en-US" dirty="0"/>
              <a:t>) </a:t>
            </a:r>
            <a:r>
              <a:rPr lang="en-US" dirty="0" err="1"/>
              <a:t>ili</a:t>
            </a:r>
            <a:r>
              <a:rPr lang="en-US" b="1" dirty="0"/>
              <a:t> </a:t>
            </a:r>
            <a:r>
              <a:rPr lang="en-US" b="1" i="1" dirty="0"/>
              <a:t>Copy</a:t>
            </a:r>
            <a:r>
              <a:rPr lang="en-US" b="1" dirty="0"/>
              <a:t> </a:t>
            </a:r>
            <a:r>
              <a:rPr lang="en-US" dirty="0"/>
              <a:t>(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želite</a:t>
            </a:r>
            <a:r>
              <a:rPr lang="en-US" dirty="0"/>
              <a:t> </a:t>
            </a:r>
            <a:r>
              <a:rPr lang="en-US" dirty="0" err="1"/>
              <a:t>kopirati</a:t>
            </a:r>
            <a:r>
              <a:rPr lang="en-US" dirty="0"/>
              <a:t>)</a:t>
            </a:r>
          </a:p>
          <a:p>
            <a:r>
              <a:rPr lang="en-US" dirty="0" err="1"/>
              <a:t>zatim</a:t>
            </a:r>
            <a:r>
              <a:rPr lang="en-US" dirty="0"/>
              <a:t> </a:t>
            </a:r>
            <a:r>
              <a:rPr lang="en-US" dirty="0" err="1"/>
              <a:t>označite</a:t>
            </a:r>
            <a:r>
              <a:rPr lang="en-US" dirty="0"/>
              <a:t> </a:t>
            </a:r>
            <a:r>
              <a:rPr lang="en-US" dirty="0" err="1"/>
              <a:t>mesto</a:t>
            </a:r>
            <a:r>
              <a:rPr lang="en-US" dirty="0"/>
              <a:t> u </a:t>
            </a:r>
            <a:r>
              <a:rPr lang="en-US" dirty="0" err="1"/>
              <a:t>prezentaciji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želite</a:t>
            </a:r>
            <a:r>
              <a:rPr lang="en-US" dirty="0"/>
              <a:t> </a:t>
            </a:r>
            <a:r>
              <a:rPr lang="en-US" dirty="0" err="1"/>
              <a:t>premestiti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kopirati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pritiskom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desni</a:t>
            </a:r>
            <a:r>
              <a:rPr lang="en-US" dirty="0"/>
              <a:t> taster </a:t>
            </a:r>
            <a:r>
              <a:rPr lang="en-US" dirty="0" err="1"/>
              <a:t>miša</a:t>
            </a:r>
            <a:r>
              <a:rPr lang="en-US" dirty="0"/>
              <a:t>, </a:t>
            </a:r>
            <a:r>
              <a:rPr lang="en-US" dirty="0" err="1"/>
              <a:t>otvarate</a:t>
            </a:r>
            <a:r>
              <a:rPr lang="en-US" dirty="0"/>
              <a:t> </a:t>
            </a:r>
            <a:r>
              <a:rPr lang="en-US" dirty="0" err="1"/>
              <a:t>pomoćni</a:t>
            </a:r>
            <a:r>
              <a:rPr lang="en-US" dirty="0"/>
              <a:t> </a:t>
            </a:r>
            <a:r>
              <a:rPr lang="en-US" dirty="0" err="1"/>
              <a:t>meni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birate</a:t>
            </a:r>
            <a:r>
              <a:rPr lang="en-US" dirty="0"/>
              <a:t> </a:t>
            </a:r>
            <a:r>
              <a:rPr lang="en-US" dirty="0" err="1"/>
              <a:t>naredbu</a:t>
            </a:r>
            <a:r>
              <a:rPr lang="en-US" dirty="0"/>
              <a:t> </a:t>
            </a:r>
            <a:r>
              <a:rPr lang="en-US" b="1" i="1" dirty="0"/>
              <a:t>Paste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742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Brisanje slajdova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Brisanje</a:t>
            </a:r>
            <a:r>
              <a:rPr lang="en-US" dirty="0"/>
              <a:t> </a:t>
            </a:r>
            <a:r>
              <a:rPr lang="en-US" dirty="0" err="1"/>
              <a:t>jednog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slajdova</a:t>
            </a:r>
            <a:r>
              <a:rPr lang="en-US" dirty="0"/>
              <a:t> </a:t>
            </a:r>
            <a:r>
              <a:rPr lang="en-US" dirty="0" err="1"/>
              <a:t>radi</a:t>
            </a:r>
            <a:r>
              <a:rPr lang="en-US" dirty="0"/>
              <a:t> se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prvo</a:t>
            </a:r>
            <a:r>
              <a:rPr lang="en-US" dirty="0"/>
              <a:t> </a:t>
            </a:r>
            <a:r>
              <a:rPr lang="en-US" dirty="0" err="1"/>
              <a:t>označite</a:t>
            </a:r>
            <a:r>
              <a:rPr lang="en-US" dirty="0"/>
              <a:t>, a </a:t>
            </a:r>
            <a:r>
              <a:rPr lang="en-US" dirty="0" err="1"/>
              <a:t>zatim</a:t>
            </a:r>
            <a:r>
              <a:rPr lang="en-US" dirty="0" smtClean="0"/>
              <a:t>:</a:t>
            </a:r>
            <a:endParaRPr lang="sr-Latn-ME" dirty="0" smtClean="0"/>
          </a:p>
          <a:p>
            <a:pPr marL="0" indent="0">
              <a:buNone/>
            </a:pPr>
            <a:r>
              <a:rPr lang="sr-Latn-ME" dirty="0" smtClean="0"/>
              <a:t>1. </a:t>
            </a:r>
            <a:r>
              <a:rPr lang="en-US" dirty="0" err="1" smtClean="0"/>
              <a:t>pritisne</a:t>
            </a:r>
            <a:r>
              <a:rPr lang="en-US" dirty="0" smtClean="0"/>
              <a:t> </a:t>
            </a:r>
            <a:r>
              <a:rPr lang="en-US" dirty="0" err="1"/>
              <a:t>desni</a:t>
            </a:r>
            <a:r>
              <a:rPr lang="en-US" dirty="0"/>
              <a:t> taster </a:t>
            </a:r>
            <a:r>
              <a:rPr lang="en-US" dirty="0" err="1"/>
              <a:t>miša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pomoćnom</a:t>
            </a:r>
            <a:r>
              <a:rPr lang="en-US" dirty="0"/>
              <a:t> </a:t>
            </a:r>
            <a:r>
              <a:rPr lang="en-US" dirty="0" err="1"/>
              <a:t>meniju</a:t>
            </a:r>
            <a:r>
              <a:rPr lang="en-US" dirty="0"/>
              <a:t> </a:t>
            </a:r>
            <a:r>
              <a:rPr lang="en-US" dirty="0" err="1"/>
              <a:t>odaberete</a:t>
            </a:r>
            <a:r>
              <a:rPr lang="en-US" dirty="0"/>
              <a:t> </a:t>
            </a:r>
            <a:r>
              <a:rPr lang="en-US" dirty="0" err="1"/>
              <a:t>naredbu</a:t>
            </a:r>
            <a:r>
              <a:rPr lang="en-US" dirty="0"/>
              <a:t> </a:t>
            </a:r>
            <a:r>
              <a:rPr lang="en-US" b="1" i="1" dirty="0"/>
              <a:t>Delete slide</a:t>
            </a:r>
            <a:r>
              <a:rPr lang="en-US" dirty="0"/>
              <a:t>,</a:t>
            </a:r>
            <a:r>
              <a:rPr lang="en-US" b="1" i="1" dirty="0"/>
              <a:t> </a:t>
            </a:r>
            <a:r>
              <a:rPr lang="en-US" dirty="0" err="1"/>
              <a:t>ili</a:t>
            </a:r>
            <a:endParaRPr lang="en-US" dirty="0"/>
          </a:p>
          <a:p>
            <a:pPr marL="0" indent="0">
              <a:buNone/>
            </a:pPr>
            <a:r>
              <a:rPr lang="sr-Latn-ME" dirty="0" smtClean="0"/>
              <a:t>2.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/>
              <a:t>kartici</a:t>
            </a:r>
            <a:r>
              <a:rPr lang="en-US" dirty="0"/>
              <a:t> </a:t>
            </a:r>
            <a:r>
              <a:rPr lang="en-US" b="1" i="1" dirty="0"/>
              <a:t>Home</a:t>
            </a:r>
            <a:r>
              <a:rPr lang="en-US" dirty="0"/>
              <a:t> </a:t>
            </a:r>
            <a:r>
              <a:rPr lang="en-US" dirty="0" err="1"/>
              <a:t>odaberete</a:t>
            </a:r>
            <a:r>
              <a:rPr lang="en-US" dirty="0"/>
              <a:t> </a:t>
            </a:r>
            <a:r>
              <a:rPr lang="en-US" dirty="0" err="1"/>
              <a:t>alat</a:t>
            </a:r>
            <a:r>
              <a:rPr lang="en-US" dirty="0"/>
              <a:t> </a:t>
            </a:r>
            <a:r>
              <a:rPr lang="en-US" b="1" i="1" dirty="0"/>
              <a:t>Delete</a:t>
            </a:r>
            <a:r>
              <a:rPr lang="en-US" dirty="0"/>
              <a:t>, </a:t>
            </a:r>
            <a:r>
              <a:rPr lang="en-US" dirty="0" err="1"/>
              <a:t>ili</a:t>
            </a:r>
            <a:r>
              <a:rPr lang="en-US" dirty="0"/>
              <a:t> </a:t>
            </a:r>
          </a:p>
          <a:p>
            <a:pPr marL="0" indent="0">
              <a:buNone/>
            </a:pPr>
            <a:r>
              <a:rPr lang="sr-Latn-ME" dirty="0" smtClean="0"/>
              <a:t>3. </a:t>
            </a:r>
            <a:r>
              <a:rPr lang="en-US" dirty="0" err="1" smtClean="0"/>
              <a:t>pritisnete</a:t>
            </a:r>
            <a:r>
              <a:rPr lang="en-US" dirty="0" smtClean="0"/>
              <a:t> </a:t>
            </a:r>
            <a:r>
              <a:rPr lang="en-US" dirty="0"/>
              <a:t>taster </a:t>
            </a:r>
            <a:r>
              <a:rPr lang="en-US" b="1" dirty="0"/>
              <a:t>Delete</a:t>
            </a:r>
            <a:r>
              <a:rPr lang="en-US" dirty="0"/>
              <a:t> 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tastaturi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75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Tema i pozadina slajda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grupi</a:t>
            </a:r>
            <a:r>
              <a:rPr lang="en-US" dirty="0"/>
              <a:t> </a:t>
            </a:r>
            <a:r>
              <a:rPr lang="en-US" b="1" i="1" dirty="0"/>
              <a:t>Themes </a:t>
            </a:r>
            <a:r>
              <a:rPr lang="en-US" dirty="0" err="1"/>
              <a:t>kartice</a:t>
            </a:r>
            <a:r>
              <a:rPr lang="en-US" dirty="0"/>
              <a:t> </a:t>
            </a:r>
            <a:r>
              <a:rPr lang="en-US" b="1" i="1" dirty="0"/>
              <a:t>Design</a:t>
            </a:r>
            <a:r>
              <a:rPr lang="en-US" dirty="0"/>
              <a:t> </a:t>
            </a:r>
            <a:r>
              <a:rPr lang="en-US" dirty="0" err="1"/>
              <a:t>može</a:t>
            </a:r>
            <a:r>
              <a:rPr lang="en-US" dirty="0"/>
              <a:t> se </a:t>
            </a:r>
            <a:r>
              <a:rPr lang="en-US" dirty="0" err="1"/>
              <a:t>odabrati</a:t>
            </a:r>
            <a:r>
              <a:rPr lang="en-US" dirty="0"/>
              <a:t> </a:t>
            </a:r>
            <a:r>
              <a:rPr lang="en-US" dirty="0" err="1"/>
              <a:t>neka</a:t>
            </a:r>
            <a:r>
              <a:rPr lang="en-US" dirty="0"/>
              <a:t> od </a:t>
            </a:r>
            <a:r>
              <a:rPr lang="en-US" dirty="0" err="1"/>
              <a:t>ponuđenih</a:t>
            </a:r>
            <a:r>
              <a:rPr lang="en-US" dirty="0"/>
              <a:t> </a:t>
            </a:r>
            <a:r>
              <a:rPr lang="en-US" dirty="0" err="1"/>
              <a:t>varijanti</a:t>
            </a:r>
            <a:r>
              <a:rPr lang="en-US" dirty="0"/>
              <a:t> </a:t>
            </a:r>
            <a:r>
              <a:rPr lang="en-US" dirty="0" err="1"/>
              <a:t>izgleda</a:t>
            </a:r>
            <a:r>
              <a:rPr lang="en-US" dirty="0"/>
              <a:t> </a:t>
            </a:r>
            <a:r>
              <a:rPr lang="en-US" dirty="0" err="1"/>
              <a:t>slajda</a:t>
            </a:r>
            <a:r>
              <a:rPr lang="en-US" dirty="0"/>
              <a:t>.  </a:t>
            </a:r>
            <a:r>
              <a:rPr lang="en-US" dirty="0" err="1"/>
              <a:t>Svaku</a:t>
            </a:r>
            <a:r>
              <a:rPr lang="en-US" dirty="0"/>
              <a:t> od </a:t>
            </a:r>
            <a:r>
              <a:rPr lang="en-US" dirty="0" err="1"/>
              <a:t>ponuđenih</a:t>
            </a:r>
            <a:r>
              <a:rPr lang="en-US" dirty="0"/>
              <a:t> </a:t>
            </a:r>
            <a:r>
              <a:rPr lang="en-US" dirty="0" err="1"/>
              <a:t>tema</a:t>
            </a:r>
            <a:r>
              <a:rPr lang="en-US" dirty="0"/>
              <a:t> </a:t>
            </a:r>
            <a:r>
              <a:rPr lang="en-US" dirty="0" err="1"/>
              <a:t>možemo</a:t>
            </a:r>
            <a:r>
              <a:rPr lang="en-US" dirty="0"/>
              <a:t> </a:t>
            </a:r>
            <a:r>
              <a:rPr lang="en-US" dirty="0" err="1"/>
              <a:t>prilagoditi</a:t>
            </a:r>
            <a:r>
              <a:rPr lang="en-US" dirty="0"/>
              <a:t> </a:t>
            </a:r>
            <a:r>
              <a:rPr lang="en-US" dirty="0" err="1"/>
              <a:t>pomoću</a:t>
            </a:r>
            <a:r>
              <a:rPr lang="en-US" dirty="0"/>
              <a:t> </a:t>
            </a:r>
            <a:r>
              <a:rPr lang="en-US" dirty="0" err="1"/>
              <a:t>naredbi</a:t>
            </a:r>
            <a:r>
              <a:rPr lang="en-US" dirty="0" smtClean="0"/>
              <a:t>:</a:t>
            </a:r>
            <a:endParaRPr lang="sr-Latn-ME" dirty="0" smtClean="0"/>
          </a:p>
          <a:p>
            <a:r>
              <a:rPr lang="en-US" b="1" i="1" dirty="0" smtClean="0"/>
              <a:t>Colors</a:t>
            </a:r>
            <a:r>
              <a:rPr lang="en-US" dirty="0"/>
              <a:t> - </a:t>
            </a:r>
            <a:r>
              <a:rPr lang="en-US" dirty="0" smtClean="0"/>
              <a:t>prom</a:t>
            </a:r>
            <a:r>
              <a:rPr lang="sr-Latn-ME" dirty="0" smtClean="0"/>
              <a:t>j</a:t>
            </a:r>
            <a:r>
              <a:rPr lang="en-US" dirty="0" err="1" smtClean="0"/>
              <a:t>ena</a:t>
            </a:r>
            <a:r>
              <a:rPr lang="en-US" dirty="0" smtClean="0"/>
              <a:t> </a:t>
            </a:r>
            <a:r>
              <a:rPr lang="en-US" dirty="0" err="1"/>
              <a:t>palete</a:t>
            </a:r>
            <a:r>
              <a:rPr lang="en-US" dirty="0"/>
              <a:t> </a:t>
            </a:r>
            <a:r>
              <a:rPr lang="en-US" dirty="0" err="1"/>
              <a:t>boja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koristi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slajdu</a:t>
            </a:r>
            <a:endParaRPr lang="en-US" dirty="0"/>
          </a:p>
          <a:p>
            <a:r>
              <a:rPr lang="en-US" b="1" i="1" dirty="0"/>
              <a:t>Fonts </a:t>
            </a:r>
            <a:r>
              <a:rPr lang="en-US" dirty="0"/>
              <a:t>- </a:t>
            </a:r>
            <a:r>
              <a:rPr lang="en-US" dirty="0" smtClean="0"/>
              <a:t>prom</a:t>
            </a:r>
            <a:r>
              <a:rPr lang="sr-Latn-ME" dirty="0" smtClean="0"/>
              <a:t>j</a:t>
            </a:r>
            <a:r>
              <a:rPr lang="en-US" dirty="0" err="1" smtClean="0"/>
              <a:t>ena</a:t>
            </a:r>
            <a:r>
              <a:rPr lang="en-US" dirty="0" smtClean="0"/>
              <a:t> </a:t>
            </a:r>
            <a:r>
              <a:rPr lang="en-US" dirty="0" err="1"/>
              <a:t>fontova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koristi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ispis</a:t>
            </a:r>
            <a:r>
              <a:rPr lang="en-US" dirty="0"/>
              <a:t> </a:t>
            </a:r>
            <a:r>
              <a:rPr lang="en-US" dirty="0" err="1"/>
              <a:t>teksta</a:t>
            </a:r>
            <a:endParaRPr lang="en-US" dirty="0"/>
          </a:p>
          <a:p>
            <a:r>
              <a:rPr lang="en-US" b="1" i="1" dirty="0"/>
              <a:t>Effects </a:t>
            </a:r>
            <a:r>
              <a:rPr lang="en-US" dirty="0"/>
              <a:t>- </a:t>
            </a:r>
            <a:r>
              <a:rPr lang="en-US" dirty="0" smtClean="0"/>
              <a:t>prom</a:t>
            </a:r>
            <a:r>
              <a:rPr lang="sr-Latn-ME" dirty="0" smtClean="0"/>
              <a:t>j</a:t>
            </a:r>
            <a:r>
              <a:rPr lang="en-US" dirty="0" err="1" smtClean="0"/>
              <a:t>ena</a:t>
            </a:r>
            <a:r>
              <a:rPr lang="en-US" dirty="0" smtClean="0"/>
              <a:t> </a:t>
            </a:r>
            <a:r>
              <a:rPr lang="en-US" dirty="0" err="1"/>
              <a:t>efekata</a:t>
            </a:r>
            <a:r>
              <a:rPr lang="en-US" dirty="0"/>
              <a:t> </a:t>
            </a:r>
            <a:r>
              <a:rPr lang="en-US" dirty="0" smtClean="0"/>
              <a:t>prim</a:t>
            </a:r>
            <a:r>
              <a:rPr lang="sr-Latn-ME" dirty="0" smtClean="0"/>
              <a:t>j</a:t>
            </a:r>
            <a:r>
              <a:rPr lang="en-US" dirty="0" err="1" smtClean="0"/>
              <a:t>enjenih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odabranoj</a:t>
            </a:r>
            <a:r>
              <a:rPr lang="en-US" dirty="0"/>
              <a:t> </a:t>
            </a:r>
            <a:r>
              <a:rPr lang="en-US" dirty="0" err="1" smtClean="0"/>
              <a:t>temi</a:t>
            </a:r>
            <a:endParaRPr lang="sr-Latn-ME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955" y="3947379"/>
            <a:ext cx="523875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580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659423"/>
            <a:ext cx="10058400" cy="5375617"/>
          </a:xfrm>
        </p:spPr>
        <p:txBody>
          <a:bodyPr/>
          <a:lstStyle/>
          <a:p>
            <a:pPr algn="just"/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želimo</a:t>
            </a:r>
            <a:r>
              <a:rPr lang="en-US" dirty="0"/>
              <a:t> </a:t>
            </a:r>
            <a:r>
              <a:rPr lang="en-US" dirty="0" err="1"/>
              <a:t>prilagoditi</a:t>
            </a:r>
            <a:r>
              <a:rPr lang="en-US" dirty="0"/>
              <a:t> </a:t>
            </a:r>
            <a:r>
              <a:rPr lang="en-US" dirty="0" err="1"/>
              <a:t>pozadinu</a:t>
            </a:r>
            <a:r>
              <a:rPr lang="en-US" dirty="0"/>
              <a:t> </a:t>
            </a:r>
            <a:r>
              <a:rPr lang="en-US" dirty="0" err="1"/>
              <a:t>slajda</a:t>
            </a:r>
            <a:r>
              <a:rPr lang="en-US" dirty="0"/>
              <a:t> </a:t>
            </a:r>
            <a:r>
              <a:rPr lang="en-US" dirty="0" err="1"/>
              <a:t>našim</a:t>
            </a:r>
            <a:r>
              <a:rPr lang="en-US" dirty="0"/>
              <a:t> </a:t>
            </a:r>
            <a:r>
              <a:rPr lang="en-US" dirty="0" err="1"/>
              <a:t>željama</a:t>
            </a:r>
            <a:r>
              <a:rPr lang="en-US" dirty="0"/>
              <a:t>, to </a:t>
            </a:r>
            <a:r>
              <a:rPr lang="en-US" dirty="0" err="1"/>
              <a:t>možemo</a:t>
            </a:r>
            <a:r>
              <a:rPr lang="en-US" dirty="0"/>
              <a:t> </a:t>
            </a:r>
            <a:r>
              <a:rPr lang="en-US" dirty="0" err="1"/>
              <a:t>učiniti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načina</a:t>
            </a:r>
            <a:r>
              <a:rPr lang="en-US" dirty="0" smtClean="0"/>
              <a:t>:</a:t>
            </a:r>
            <a:r>
              <a:rPr lang="sr-Latn-ME" dirty="0" smtClean="0"/>
              <a:t> </a:t>
            </a:r>
            <a:r>
              <a:rPr lang="en-US" dirty="0" err="1" smtClean="0"/>
              <a:t>Prvi</a:t>
            </a:r>
            <a:r>
              <a:rPr lang="en-US" dirty="0" smtClean="0"/>
              <a:t> </a:t>
            </a:r>
            <a:r>
              <a:rPr lang="en-US" dirty="0" err="1"/>
              <a:t>način</a:t>
            </a:r>
            <a:r>
              <a:rPr lang="en-US" dirty="0"/>
              <a:t> je da u </a:t>
            </a:r>
            <a:r>
              <a:rPr lang="en-US" dirty="0" err="1"/>
              <a:t>grupi</a:t>
            </a:r>
            <a:r>
              <a:rPr lang="en-US" dirty="0"/>
              <a:t> </a:t>
            </a:r>
            <a:r>
              <a:rPr lang="en-US" b="1" i="1" dirty="0"/>
              <a:t>Background</a:t>
            </a:r>
            <a:r>
              <a:rPr lang="en-US" dirty="0"/>
              <a:t> </a:t>
            </a:r>
            <a:r>
              <a:rPr lang="en-US" dirty="0" err="1"/>
              <a:t>kartice</a:t>
            </a:r>
            <a:r>
              <a:rPr lang="en-US" dirty="0"/>
              <a:t> </a:t>
            </a:r>
            <a:r>
              <a:rPr lang="en-US" b="1" i="1" dirty="0"/>
              <a:t>Design </a:t>
            </a:r>
            <a:r>
              <a:rPr lang="en-US" dirty="0" err="1"/>
              <a:t>odaberemo</a:t>
            </a:r>
            <a:r>
              <a:rPr lang="en-US" dirty="0"/>
              <a:t> </a:t>
            </a:r>
            <a:r>
              <a:rPr lang="en-US" dirty="0" err="1"/>
              <a:t>naredbu</a:t>
            </a:r>
            <a:r>
              <a:rPr lang="en-US" dirty="0"/>
              <a:t> </a:t>
            </a:r>
            <a:r>
              <a:rPr lang="en-US" b="1" i="1" dirty="0"/>
              <a:t>Background Styles</a:t>
            </a:r>
            <a:r>
              <a:rPr lang="en-US" dirty="0"/>
              <a:t>, a </a:t>
            </a:r>
            <a:r>
              <a:rPr lang="en-US" dirty="0" err="1"/>
              <a:t>potom</a:t>
            </a:r>
            <a:r>
              <a:rPr lang="en-US" dirty="0"/>
              <a:t> </a:t>
            </a:r>
            <a:r>
              <a:rPr lang="en-US" dirty="0" err="1"/>
              <a:t>kliknemo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stavku</a:t>
            </a:r>
            <a:r>
              <a:rPr lang="en-US" dirty="0"/>
              <a:t> </a:t>
            </a:r>
            <a:r>
              <a:rPr lang="en-US" b="1" i="1" dirty="0"/>
              <a:t>Format</a:t>
            </a:r>
            <a:r>
              <a:rPr lang="en-US" dirty="0"/>
              <a:t> </a:t>
            </a:r>
            <a:r>
              <a:rPr lang="en-US" b="1" i="1" dirty="0"/>
              <a:t>Background</a:t>
            </a:r>
            <a:r>
              <a:rPr lang="en-US" dirty="0"/>
              <a:t>. Pre </a:t>
            </a:r>
            <a:r>
              <a:rPr lang="en-US" dirty="0" err="1"/>
              <a:t>uređivanja</a:t>
            </a:r>
            <a:r>
              <a:rPr lang="en-US" dirty="0"/>
              <a:t> </a:t>
            </a:r>
            <a:r>
              <a:rPr lang="en-US" dirty="0" err="1"/>
              <a:t>pozadine</a:t>
            </a:r>
            <a:r>
              <a:rPr lang="en-US" dirty="0"/>
              <a:t>, </a:t>
            </a:r>
            <a:r>
              <a:rPr lang="en-US" dirty="0" err="1"/>
              <a:t>potrebno</a:t>
            </a:r>
            <a:r>
              <a:rPr lang="en-US" dirty="0"/>
              <a:t> je </a:t>
            </a:r>
            <a:r>
              <a:rPr lang="en-US" dirty="0" err="1"/>
              <a:t>označiti</a:t>
            </a:r>
            <a:r>
              <a:rPr lang="en-US" dirty="0"/>
              <a:t> </a:t>
            </a:r>
            <a:r>
              <a:rPr lang="en-US" dirty="0" err="1"/>
              <a:t>pojedini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slajdove</a:t>
            </a:r>
            <a:r>
              <a:rPr lang="en-US" dirty="0" smtClean="0"/>
              <a:t>.</a:t>
            </a:r>
            <a:endParaRPr lang="sr-Latn-ME" dirty="0" smtClean="0"/>
          </a:p>
          <a:p>
            <a:pPr algn="just"/>
            <a:endParaRPr lang="sr-Latn-ME" dirty="0"/>
          </a:p>
          <a:p>
            <a:pPr algn="just"/>
            <a:endParaRPr lang="sr-Latn-ME" dirty="0" smtClean="0"/>
          </a:p>
          <a:p>
            <a:pPr algn="just"/>
            <a:endParaRPr lang="sr-Latn-ME" dirty="0"/>
          </a:p>
          <a:p>
            <a:pPr algn="just"/>
            <a:endParaRPr lang="sr-Latn-ME" dirty="0" smtClean="0"/>
          </a:p>
          <a:p>
            <a:pPr algn="just"/>
            <a:endParaRPr lang="sr-Latn-ME" dirty="0"/>
          </a:p>
          <a:p>
            <a:pPr algn="just"/>
            <a:endParaRPr lang="sr-Latn-ME" dirty="0" smtClean="0"/>
          </a:p>
          <a:p>
            <a:pPr algn="just"/>
            <a:endParaRPr lang="sr-Latn-ME" dirty="0"/>
          </a:p>
          <a:p>
            <a:pPr algn="just"/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je </a:t>
            </a:r>
            <a:r>
              <a:rPr lang="en-US" dirty="0" err="1"/>
              <a:t>desni</a:t>
            </a:r>
            <a:r>
              <a:rPr lang="en-US" dirty="0"/>
              <a:t> </a:t>
            </a:r>
            <a:r>
              <a:rPr lang="en-US" dirty="0" err="1"/>
              <a:t>klik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označeni</a:t>
            </a:r>
            <a:r>
              <a:rPr lang="en-US" dirty="0"/>
              <a:t> </a:t>
            </a:r>
            <a:r>
              <a:rPr lang="en-US" dirty="0" err="1"/>
              <a:t>slajd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odabir</a:t>
            </a:r>
            <a:r>
              <a:rPr lang="en-US" dirty="0"/>
              <a:t> </a:t>
            </a:r>
            <a:r>
              <a:rPr lang="en-US" dirty="0" err="1"/>
              <a:t>naredbe</a:t>
            </a:r>
            <a:r>
              <a:rPr lang="en-US" dirty="0"/>
              <a:t> </a:t>
            </a:r>
            <a:r>
              <a:rPr lang="en-US" b="1" i="1" dirty="0"/>
              <a:t>Format Background</a:t>
            </a:r>
            <a:r>
              <a:rPr lang="en-US" b="1" dirty="0"/>
              <a:t> 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pomoćnog</a:t>
            </a:r>
            <a:r>
              <a:rPr lang="en-US" dirty="0"/>
              <a:t> </a:t>
            </a:r>
            <a:r>
              <a:rPr lang="en-US" dirty="0" err="1"/>
              <a:t>menija</a:t>
            </a:r>
            <a:r>
              <a:rPr lang="en-US" dirty="0"/>
              <a:t>.</a:t>
            </a:r>
            <a:endParaRPr lang="sr-Latn-ME" dirty="0" smtClean="0"/>
          </a:p>
          <a:p>
            <a:pPr marL="0" indent="0" algn="just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472" y="1897306"/>
            <a:ext cx="3248025" cy="26765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4323" y="2424845"/>
            <a:ext cx="3343275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02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47</TotalTime>
  <Words>288</Words>
  <Application>Microsoft Office PowerPoint</Application>
  <PresentationFormat>Widescreen</PresentationFormat>
  <Paragraphs>89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Century Gothic</vt:lpstr>
      <vt:lpstr>Garamond</vt:lpstr>
      <vt:lpstr>Savon</vt:lpstr>
      <vt:lpstr>Power point </vt:lpstr>
      <vt:lpstr>Pojam prezentacije</vt:lpstr>
      <vt:lpstr>Pojam slajda</vt:lpstr>
      <vt:lpstr>PowerPoint Presentation</vt:lpstr>
      <vt:lpstr>Projektovanje i izrada prezentacije</vt:lpstr>
      <vt:lpstr>Osnovni djelovi prozora programa</vt:lpstr>
      <vt:lpstr>Traka sa altaima (Ribbon) sadrži kartice s logično grupisanim alatima.</vt:lpstr>
      <vt:lpstr>PowerPoint Presentation</vt:lpstr>
      <vt:lpstr>PowerPoint Presentation</vt:lpstr>
      <vt:lpstr>Namjena prezentacije</vt:lpstr>
      <vt:lpstr>Dodavanje novog slajda</vt:lpstr>
      <vt:lpstr>Kopiranje i premještanje slajda</vt:lpstr>
      <vt:lpstr>Brisanje slajdova</vt:lpstr>
      <vt:lpstr>Tema i pozadina slajda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point </dc:title>
  <dc:creator>Stefan</dc:creator>
  <cp:lastModifiedBy>Ljiljana Spasic</cp:lastModifiedBy>
  <cp:revision>7</cp:revision>
  <dcterms:created xsi:type="dcterms:W3CDTF">2020-02-25T17:35:35Z</dcterms:created>
  <dcterms:modified xsi:type="dcterms:W3CDTF">2020-03-16T15:53:10Z</dcterms:modified>
</cp:coreProperties>
</file>