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16-Mar-20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92009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199" y="0"/>
                </a:moveTo>
                <a:lnTo>
                  <a:pt x="0" y="0"/>
                </a:lnTo>
                <a:lnTo>
                  <a:pt x="0" y="6858000"/>
                </a:lnTo>
                <a:lnTo>
                  <a:pt x="1600199" y="6858000"/>
                </a:lnTo>
                <a:lnTo>
                  <a:pt x="1600199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7597" y="0"/>
            <a:ext cx="991235" cy="6858000"/>
          </a:xfrm>
          <a:custGeom>
            <a:avLst/>
            <a:gdLst/>
            <a:ahLst/>
            <a:cxnLst/>
            <a:rect l="l" t="t" r="r" b="b"/>
            <a:pathLst>
              <a:path w="991235" h="6858000">
                <a:moveTo>
                  <a:pt x="990612" y="0"/>
                </a:moveTo>
                <a:lnTo>
                  <a:pt x="457200" y="0"/>
                </a:lnTo>
                <a:lnTo>
                  <a:pt x="228612" y="0"/>
                </a:lnTo>
                <a:lnTo>
                  <a:pt x="0" y="0"/>
                </a:lnTo>
                <a:lnTo>
                  <a:pt x="0" y="6858000"/>
                </a:lnTo>
                <a:lnTo>
                  <a:pt x="228612" y="6858000"/>
                </a:lnTo>
                <a:lnTo>
                  <a:pt x="457200" y="6858000"/>
                </a:lnTo>
                <a:lnTo>
                  <a:pt x="990612" y="6858000"/>
                </a:lnTo>
                <a:lnTo>
                  <a:pt x="990612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414907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500519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6706996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230997" y="0"/>
            <a:ext cx="913130" cy="6858000"/>
          </a:xfrm>
          <a:custGeom>
            <a:avLst/>
            <a:gdLst/>
            <a:ahLst/>
            <a:cxnLst/>
            <a:rect l="l" t="t" r="r" b="b"/>
            <a:pathLst>
              <a:path w="913129" h="6858000">
                <a:moveTo>
                  <a:pt x="913003" y="0"/>
                </a:moveTo>
                <a:lnTo>
                  <a:pt x="762000" y="0"/>
                </a:lnTo>
                <a:lnTo>
                  <a:pt x="533400" y="0"/>
                </a:lnTo>
                <a:lnTo>
                  <a:pt x="0" y="0"/>
                </a:lnTo>
                <a:lnTo>
                  <a:pt x="0" y="6858000"/>
                </a:lnTo>
                <a:lnTo>
                  <a:pt x="533400" y="6858000"/>
                </a:lnTo>
                <a:lnTo>
                  <a:pt x="762000" y="6858000"/>
                </a:lnTo>
                <a:lnTo>
                  <a:pt x="913003" y="6858000"/>
                </a:lnTo>
                <a:lnTo>
                  <a:pt x="913003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3887596" y="0"/>
            <a:ext cx="2819400" cy="6858000"/>
          </a:xfrm>
          <a:custGeom>
            <a:avLst/>
            <a:gdLst/>
            <a:ahLst/>
            <a:cxnLst/>
            <a:rect l="l" t="t" r="r" b="b"/>
            <a:pathLst>
              <a:path w="2819400" h="6858000">
                <a:moveTo>
                  <a:pt x="2819400" y="0"/>
                </a:moveTo>
                <a:lnTo>
                  <a:pt x="0" y="0"/>
                </a:lnTo>
                <a:lnTo>
                  <a:pt x="0" y="6858000"/>
                </a:lnTo>
                <a:lnTo>
                  <a:pt x="2819400" y="6858000"/>
                </a:lnTo>
                <a:lnTo>
                  <a:pt x="28194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2973197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53853" y="3486886"/>
            <a:ext cx="9090660" cy="3365500"/>
          </a:xfrm>
          <a:custGeom>
            <a:avLst/>
            <a:gdLst/>
            <a:ahLst/>
            <a:cxnLst/>
            <a:rect l="l" t="t" r="r" b="b"/>
            <a:pathLst>
              <a:path w="9090660" h="3365500">
                <a:moveTo>
                  <a:pt x="11875" y="2664523"/>
                </a:moveTo>
                <a:lnTo>
                  <a:pt x="56773" y="2667221"/>
                </a:lnTo>
                <a:lnTo>
                  <a:pt x="101704" y="2669913"/>
                </a:lnTo>
                <a:lnTo>
                  <a:pt x="146698" y="2672590"/>
                </a:lnTo>
                <a:lnTo>
                  <a:pt x="191790" y="2675246"/>
                </a:lnTo>
                <a:lnTo>
                  <a:pt x="237010" y="2677875"/>
                </a:lnTo>
                <a:lnTo>
                  <a:pt x="282391" y="2680469"/>
                </a:lnTo>
                <a:lnTo>
                  <a:pt x="327966" y="2683022"/>
                </a:lnTo>
                <a:lnTo>
                  <a:pt x="373766" y="2685526"/>
                </a:lnTo>
                <a:lnTo>
                  <a:pt x="419824" y="2687974"/>
                </a:lnTo>
                <a:lnTo>
                  <a:pt x="466171" y="2690360"/>
                </a:lnTo>
                <a:lnTo>
                  <a:pt x="512841" y="2692676"/>
                </a:lnTo>
                <a:lnTo>
                  <a:pt x="559865" y="2694916"/>
                </a:lnTo>
                <a:lnTo>
                  <a:pt x="607276" y="2697073"/>
                </a:lnTo>
                <a:lnTo>
                  <a:pt x="655106" y="2699140"/>
                </a:lnTo>
                <a:lnTo>
                  <a:pt x="703387" y="2701109"/>
                </a:lnTo>
                <a:lnTo>
                  <a:pt x="752151" y="2702975"/>
                </a:lnTo>
                <a:lnTo>
                  <a:pt x="801430" y="2704729"/>
                </a:lnTo>
                <a:lnTo>
                  <a:pt x="851257" y="2706365"/>
                </a:lnTo>
                <a:lnTo>
                  <a:pt x="901665" y="2707877"/>
                </a:lnTo>
                <a:lnTo>
                  <a:pt x="952684" y="2709256"/>
                </a:lnTo>
                <a:lnTo>
                  <a:pt x="1004348" y="2710497"/>
                </a:lnTo>
                <a:lnTo>
                  <a:pt x="1056688" y="2711592"/>
                </a:lnTo>
                <a:lnTo>
                  <a:pt x="1109737" y="2712535"/>
                </a:lnTo>
                <a:lnTo>
                  <a:pt x="1163527" y="2713317"/>
                </a:lnTo>
                <a:lnTo>
                  <a:pt x="1218090" y="2713933"/>
                </a:lnTo>
                <a:lnTo>
                  <a:pt x="1273459" y="2714376"/>
                </a:lnTo>
                <a:lnTo>
                  <a:pt x="1329666" y="2714638"/>
                </a:lnTo>
                <a:lnTo>
                  <a:pt x="1386742" y="2714713"/>
                </a:lnTo>
                <a:lnTo>
                  <a:pt x="1444721" y="2714594"/>
                </a:lnTo>
                <a:lnTo>
                  <a:pt x="1503633" y="2714273"/>
                </a:lnTo>
                <a:lnTo>
                  <a:pt x="1563513" y="2713744"/>
                </a:lnTo>
                <a:lnTo>
                  <a:pt x="1624391" y="2713000"/>
                </a:lnTo>
                <a:lnTo>
                  <a:pt x="1686300" y="2712034"/>
                </a:lnTo>
                <a:lnTo>
                  <a:pt x="1729429" y="2711288"/>
                </a:lnTo>
                <a:lnTo>
                  <a:pt x="1772961" y="2710534"/>
                </a:lnTo>
                <a:lnTo>
                  <a:pt x="1816890" y="2709765"/>
                </a:lnTo>
                <a:lnTo>
                  <a:pt x="1861213" y="2708979"/>
                </a:lnTo>
                <a:lnTo>
                  <a:pt x="1905925" y="2708171"/>
                </a:lnTo>
                <a:lnTo>
                  <a:pt x="1951022" y="2707337"/>
                </a:lnTo>
                <a:lnTo>
                  <a:pt x="1996499" y="2706473"/>
                </a:lnTo>
                <a:lnTo>
                  <a:pt x="2042351" y="2705574"/>
                </a:lnTo>
                <a:lnTo>
                  <a:pt x="2088575" y="2704637"/>
                </a:lnTo>
                <a:lnTo>
                  <a:pt x="2135165" y="2703656"/>
                </a:lnTo>
                <a:lnTo>
                  <a:pt x="2182116" y="2702629"/>
                </a:lnTo>
                <a:lnTo>
                  <a:pt x="2229426" y="2701550"/>
                </a:lnTo>
                <a:lnTo>
                  <a:pt x="2277088" y="2700416"/>
                </a:lnTo>
                <a:lnTo>
                  <a:pt x="2325099" y="2699223"/>
                </a:lnTo>
                <a:lnTo>
                  <a:pt x="2373454" y="2697965"/>
                </a:lnTo>
                <a:lnTo>
                  <a:pt x="2422148" y="2696640"/>
                </a:lnTo>
                <a:lnTo>
                  <a:pt x="2471177" y="2695242"/>
                </a:lnTo>
                <a:lnTo>
                  <a:pt x="2520536" y="2693769"/>
                </a:lnTo>
                <a:lnTo>
                  <a:pt x="2570222" y="2692214"/>
                </a:lnTo>
                <a:lnTo>
                  <a:pt x="2620229" y="2690575"/>
                </a:lnTo>
                <a:lnTo>
                  <a:pt x="2670552" y="2688847"/>
                </a:lnTo>
                <a:lnTo>
                  <a:pt x="2721188" y="2687026"/>
                </a:lnTo>
                <a:lnTo>
                  <a:pt x="2772132" y="2685107"/>
                </a:lnTo>
                <a:lnTo>
                  <a:pt x="2823379" y="2683087"/>
                </a:lnTo>
                <a:lnTo>
                  <a:pt x="2874925" y="2680962"/>
                </a:lnTo>
                <a:lnTo>
                  <a:pt x="2926765" y="2678726"/>
                </a:lnTo>
                <a:lnTo>
                  <a:pt x="2978895" y="2676377"/>
                </a:lnTo>
                <a:lnTo>
                  <a:pt x="3031311" y="2673909"/>
                </a:lnTo>
                <a:lnTo>
                  <a:pt x="3084007" y="2671319"/>
                </a:lnTo>
                <a:lnTo>
                  <a:pt x="3136979" y="2668602"/>
                </a:lnTo>
                <a:lnTo>
                  <a:pt x="3190223" y="2665754"/>
                </a:lnTo>
                <a:lnTo>
                  <a:pt x="3243734" y="2662772"/>
                </a:lnTo>
                <a:lnTo>
                  <a:pt x="3297508" y="2659650"/>
                </a:lnTo>
                <a:lnTo>
                  <a:pt x="3351541" y="2656385"/>
                </a:lnTo>
                <a:lnTo>
                  <a:pt x="3405826" y="2652973"/>
                </a:lnTo>
                <a:lnTo>
                  <a:pt x="3460361" y="2649408"/>
                </a:lnTo>
                <a:lnTo>
                  <a:pt x="3515141" y="2645688"/>
                </a:lnTo>
                <a:lnTo>
                  <a:pt x="3570161" y="2641807"/>
                </a:lnTo>
                <a:lnTo>
                  <a:pt x="3625416" y="2637763"/>
                </a:lnTo>
                <a:lnTo>
                  <a:pt x="3680903" y="2633550"/>
                </a:lnTo>
                <a:lnTo>
                  <a:pt x="3736616" y="2629164"/>
                </a:lnTo>
                <a:lnTo>
                  <a:pt x="3792552" y="2624601"/>
                </a:lnTo>
                <a:lnTo>
                  <a:pt x="3848704" y="2619857"/>
                </a:lnTo>
                <a:lnTo>
                  <a:pt x="3905070" y="2614928"/>
                </a:lnTo>
                <a:lnTo>
                  <a:pt x="3961645" y="2609810"/>
                </a:lnTo>
                <a:lnTo>
                  <a:pt x="4018423" y="2604498"/>
                </a:lnTo>
                <a:lnTo>
                  <a:pt x="4075401" y="2598988"/>
                </a:lnTo>
                <a:lnTo>
                  <a:pt x="4132574" y="2593276"/>
                </a:lnTo>
                <a:lnTo>
                  <a:pt x="4177949" y="2588638"/>
                </a:lnTo>
                <a:lnTo>
                  <a:pt x="4223917" y="2583873"/>
                </a:lnTo>
                <a:lnTo>
                  <a:pt x="4270456" y="2578986"/>
                </a:lnTo>
                <a:lnTo>
                  <a:pt x="4317545" y="2573976"/>
                </a:lnTo>
                <a:lnTo>
                  <a:pt x="4365160" y="2568847"/>
                </a:lnTo>
                <a:lnTo>
                  <a:pt x="4413279" y="2563601"/>
                </a:lnTo>
                <a:lnTo>
                  <a:pt x="4461880" y="2558240"/>
                </a:lnTo>
                <a:lnTo>
                  <a:pt x="4510941" y="2552765"/>
                </a:lnTo>
                <a:lnTo>
                  <a:pt x="4560440" y="2547178"/>
                </a:lnTo>
                <a:lnTo>
                  <a:pt x="4610354" y="2541483"/>
                </a:lnTo>
                <a:lnTo>
                  <a:pt x="4660661" y="2535680"/>
                </a:lnTo>
                <a:lnTo>
                  <a:pt x="4711338" y="2529772"/>
                </a:lnTo>
                <a:lnTo>
                  <a:pt x="4762364" y="2523761"/>
                </a:lnTo>
                <a:lnTo>
                  <a:pt x="4813716" y="2517649"/>
                </a:lnTo>
                <a:lnTo>
                  <a:pt x="4865372" y="2511437"/>
                </a:lnTo>
                <a:lnTo>
                  <a:pt x="4917309" y="2505129"/>
                </a:lnTo>
                <a:lnTo>
                  <a:pt x="4969505" y="2498725"/>
                </a:lnTo>
                <a:lnTo>
                  <a:pt x="5021939" y="2492229"/>
                </a:lnTo>
                <a:lnTo>
                  <a:pt x="5074587" y="2485642"/>
                </a:lnTo>
                <a:lnTo>
                  <a:pt x="5127427" y="2478965"/>
                </a:lnTo>
                <a:lnTo>
                  <a:pt x="5180438" y="2472202"/>
                </a:lnTo>
                <a:lnTo>
                  <a:pt x="5233596" y="2465355"/>
                </a:lnTo>
                <a:lnTo>
                  <a:pt x="5286880" y="2458424"/>
                </a:lnTo>
                <a:lnTo>
                  <a:pt x="5340267" y="2451413"/>
                </a:lnTo>
                <a:lnTo>
                  <a:pt x="5393735" y="2444323"/>
                </a:lnTo>
                <a:lnTo>
                  <a:pt x="5447262" y="2437156"/>
                </a:lnTo>
                <a:lnTo>
                  <a:pt x="5500825" y="2429915"/>
                </a:lnTo>
                <a:lnTo>
                  <a:pt x="5554402" y="2422601"/>
                </a:lnTo>
                <a:lnTo>
                  <a:pt x="5607971" y="2415217"/>
                </a:lnTo>
                <a:lnTo>
                  <a:pt x="5661510" y="2407764"/>
                </a:lnTo>
                <a:lnTo>
                  <a:pt x="5714996" y="2400245"/>
                </a:lnTo>
                <a:lnTo>
                  <a:pt x="5768407" y="2392661"/>
                </a:lnTo>
                <a:lnTo>
                  <a:pt x="5821720" y="2385015"/>
                </a:lnTo>
                <a:lnTo>
                  <a:pt x="5874914" y="2377309"/>
                </a:lnTo>
                <a:lnTo>
                  <a:pt x="5927966" y="2369545"/>
                </a:lnTo>
                <a:lnTo>
                  <a:pt x="5980854" y="2361724"/>
                </a:lnTo>
                <a:lnTo>
                  <a:pt x="6033555" y="2353849"/>
                </a:lnTo>
                <a:lnTo>
                  <a:pt x="6086048" y="2345922"/>
                </a:lnTo>
                <a:lnTo>
                  <a:pt x="6138310" y="2337944"/>
                </a:lnTo>
                <a:lnTo>
                  <a:pt x="6190318" y="2329919"/>
                </a:lnTo>
                <a:lnTo>
                  <a:pt x="6242051" y="2321848"/>
                </a:lnTo>
                <a:lnTo>
                  <a:pt x="6293485" y="2313732"/>
                </a:lnTo>
                <a:lnTo>
                  <a:pt x="6344600" y="2305575"/>
                </a:lnTo>
                <a:lnTo>
                  <a:pt x="6395372" y="2297378"/>
                </a:lnTo>
                <a:lnTo>
                  <a:pt x="6445780" y="2289143"/>
                </a:lnTo>
                <a:lnTo>
                  <a:pt x="6495800" y="2280872"/>
                </a:lnTo>
                <a:lnTo>
                  <a:pt x="6545411" y="2272567"/>
                </a:lnTo>
                <a:lnTo>
                  <a:pt x="6594591" y="2264230"/>
                </a:lnTo>
                <a:lnTo>
                  <a:pt x="6643317" y="2255864"/>
                </a:lnTo>
                <a:lnTo>
                  <a:pt x="6691566" y="2247470"/>
                </a:lnTo>
                <a:lnTo>
                  <a:pt x="6739317" y="2239051"/>
                </a:lnTo>
                <a:lnTo>
                  <a:pt x="6786548" y="2230608"/>
                </a:lnTo>
                <a:lnTo>
                  <a:pt x="6833235" y="2222143"/>
                </a:lnTo>
                <a:lnTo>
                  <a:pt x="6879357" y="2213659"/>
                </a:lnTo>
                <a:lnTo>
                  <a:pt x="6924892" y="2205157"/>
                </a:lnTo>
                <a:lnTo>
                  <a:pt x="6969816" y="2196640"/>
                </a:lnTo>
                <a:lnTo>
                  <a:pt x="7014109" y="2188109"/>
                </a:lnTo>
                <a:lnTo>
                  <a:pt x="7057747" y="2179568"/>
                </a:lnTo>
                <a:lnTo>
                  <a:pt x="7100708" y="2171016"/>
                </a:lnTo>
                <a:lnTo>
                  <a:pt x="7142970" y="2162458"/>
                </a:lnTo>
                <a:lnTo>
                  <a:pt x="7184511" y="2153894"/>
                </a:lnTo>
                <a:lnTo>
                  <a:pt x="7245805" y="2140968"/>
                </a:lnTo>
                <a:lnTo>
                  <a:pt x="7307116" y="2127694"/>
                </a:lnTo>
                <a:lnTo>
                  <a:pt x="7368393" y="2114092"/>
                </a:lnTo>
                <a:lnTo>
                  <a:pt x="7429583" y="2100182"/>
                </a:lnTo>
                <a:lnTo>
                  <a:pt x="7490636" y="2085982"/>
                </a:lnTo>
                <a:lnTo>
                  <a:pt x="7551497" y="2071514"/>
                </a:lnTo>
                <a:lnTo>
                  <a:pt x="7612116" y="2056797"/>
                </a:lnTo>
                <a:lnTo>
                  <a:pt x="7672439" y="2041849"/>
                </a:lnTo>
                <a:lnTo>
                  <a:pt x="7732415" y="2026691"/>
                </a:lnTo>
                <a:lnTo>
                  <a:pt x="7791992" y="2011343"/>
                </a:lnTo>
                <a:lnTo>
                  <a:pt x="7851117" y="1995824"/>
                </a:lnTo>
                <a:lnTo>
                  <a:pt x="7909738" y="1980154"/>
                </a:lnTo>
                <a:lnTo>
                  <a:pt x="7967803" y="1964352"/>
                </a:lnTo>
                <a:lnTo>
                  <a:pt x="8025259" y="1948439"/>
                </a:lnTo>
                <a:lnTo>
                  <a:pt x="8082055" y="1932433"/>
                </a:lnTo>
                <a:lnTo>
                  <a:pt x="8138139" y="1916354"/>
                </a:lnTo>
                <a:lnTo>
                  <a:pt x="8193458" y="1900223"/>
                </a:lnTo>
                <a:lnTo>
                  <a:pt x="8247959" y="1884058"/>
                </a:lnTo>
                <a:lnTo>
                  <a:pt x="8301591" y="1867880"/>
                </a:lnTo>
                <a:lnTo>
                  <a:pt x="8354302" y="1851708"/>
                </a:lnTo>
                <a:lnTo>
                  <a:pt x="8406039" y="1835561"/>
                </a:lnTo>
                <a:lnTo>
                  <a:pt x="8456751" y="1819460"/>
                </a:lnTo>
                <a:lnTo>
                  <a:pt x="8506384" y="1803424"/>
                </a:lnTo>
                <a:lnTo>
                  <a:pt x="8554887" y="1787472"/>
                </a:lnTo>
                <a:lnTo>
                  <a:pt x="8602208" y="1771624"/>
                </a:lnTo>
                <a:lnTo>
                  <a:pt x="8648293" y="1755901"/>
                </a:lnTo>
                <a:lnTo>
                  <a:pt x="8693093" y="1740321"/>
                </a:lnTo>
                <a:lnTo>
                  <a:pt x="8736553" y="1724904"/>
                </a:lnTo>
                <a:lnTo>
                  <a:pt x="8778621" y="1709670"/>
                </a:lnTo>
                <a:lnTo>
                  <a:pt x="8819247" y="1694639"/>
                </a:lnTo>
                <a:lnTo>
                  <a:pt x="8858377" y="1679830"/>
                </a:lnTo>
                <a:lnTo>
                  <a:pt x="8895959" y="1665263"/>
                </a:lnTo>
                <a:lnTo>
                  <a:pt x="8931941" y="1650957"/>
                </a:lnTo>
                <a:lnTo>
                  <a:pt x="8998896" y="1623208"/>
                </a:lnTo>
                <a:lnTo>
                  <a:pt x="9058824" y="1596742"/>
                </a:lnTo>
                <a:lnTo>
                  <a:pt x="9086023" y="1584038"/>
                </a:lnTo>
                <a:lnTo>
                  <a:pt x="9090146" y="1582028"/>
                </a:lnTo>
              </a:path>
              <a:path w="9090660" h="3365500">
                <a:moveTo>
                  <a:pt x="11875" y="871372"/>
                </a:moveTo>
                <a:lnTo>
                  <a:pt x="47795" y="852340"/>
                </a:lnTo>
                <a:lnTo>
                  <a:pt x="83859" y="833309"/>
                </a:lnTo>
                <a:lnTo>
                  <a:pt x="120211" y="814282"/>
                </a:lnTo>
                <a:lnTo>
                  <a:pt x="156994" y="795260"/>
                </a:lnTo>
                <a:lnTo>
                  <a:pt x="194353" y="776244"/>
                </a:lnTo>
                <a:lnTo>
                  <a:pt x="232431" y="757238"/>
                </a:lnTo>
                <a:lnTo>
                  <a:pt x="271372" y="738241"/>
                </a:lnTo>
                <a:lnTo>
                  <a:pt x="311320" y="719257"/>
                </a:lnTo>
                <a:lnTo>
                  <a:pt x="352419" y="700287"/>
                </a:lnTo>
                <a:lnTo>
                  <a:pt x="394813" y="681331"/>
                </a:lnTo>
                <a:lnTo>
                  <a:pt x="438645" y="662394"/>
                </a:lnTo>
                <a:lnTo>
                  <a:pt x="484060" y="643474"/>
                </a:lnTo>
                <a:lnTo>
                  <a:pt x="531202" y="624576"/>
                </a:lnTo>
                <a:lnTo>
                  <a:pt x="580213" y="605700"/>
                </a:lnTo>
                <a:lnTo>
                  <a:pt x="631239" y="586848"/>
                </a:lnTo>
                <a:lnTo>
                  <a:pt x="684423" y="568022"/>
                </a:lnTo>
                <a:lnTo>
                  <a:pt x="739909" y="549223"/>
                </a:lnTo>
                <a:lnTo>
                  <a:pt x="797840" y="530453"/>
                </a:lnTo>
                <a:lnTo>
                  <a:pt x="858361" y="511714"/>
                </a:lnTo>
                <a:lnTo>
                  <a:pt x="921616" y="493008"/>
                </a:lnTo>
                <a:lnTo>
                  <a:pt x="987748" y="474337"/>
                </a:lnTo>
                <a:lnTo>
                  <a:pt x="1056901" y="455701"/>
                </a:lnTo>
                <a:lnTo>
                  <a:pt x="1094307" y="445844"/>
                </a:lnTo>
                <a:lnTo>
                  <a:pt x="1132443" y="435788"/>
                </a:lnTo>
                <a:lnTo>
                  <a:pt x="1171296" y="425547"/>
                </a:lnTo>
                <a:lnTo>
                  <a:pt x="1210856" y="415139"/>
                </a:lnTo>
                <a:lnTo>
                  <a:pt x="1251110" y="404578"/>
                </a:lnTo>
                <a:lnTo>
                  <a:pt x="1292047" y="393882"/>
                </a:lnTo>
                <a:lnTo>
                  <a:pt x="1333656" y="383065"/>
                </a:lnTo>
                <a:lnTo>
                  <a:pt x="1375924" y="372143"/>
                </a:lnTo>
                <a:lnTo>
                  <a:pt x="1418842" y="361133"/>
                </a:lnTo>
                <a:lnTo>
                  <a:pt x="1462395" y="350050"/>
                </a:lnTo>
                <a:lnTo>
                  <a:pt x="1506575" y="338911"/>
                </a:lnTo>
                <a:lnTo>
                  <a:pt x="1551367" y="327730"/>
                </a:lnTo>
                <a:lnTo>
                  <a:pt x="1596762" y="316524"/>
                </a:lnTo>
                <a:lnTo>
                  <a:pt x="1642748" y="305310"/>
                </a:lnTo>
                <a:lnTo>
                  <a:pt x="1689312" y="294101"/>
                </a:lnTo>
                <a:lnTo>
                  <a:pt x="1736444" y="282915"/>
                </a:lnTo>
                <a:lnTo>
                  <a:pt x="1784132" y="271768"/>
                </a:lnTo>
                <a:lnTo>
                  <a:pt x="1832365" y="260675"/>
                </a:lnTo>
                <a:lnTo>
                  <a:pt x="1881130" y="249651"/>
                </a:lnTo>
                <a:lnTo>
                  <a:pt x="1930416" y="238714"/>
                </a:lnTo>
                <a:lnTo>
                  <a:pt x="1980212" y="227879"/>
                </a:lnTo>
                <a:lnTo>
                  <a:pt x="2030506" y="217161"/>
                </a:lnTo>
                <a:lnTo>
                  <a:pt x="2081286" y="206577"/>
                </a:lnTo>
                <a:lnTo>
                  <a:pt x="2132542" y="196143"/>
                </a:lnTo>
                <a:lnTo>
                  <a:pt x="2184261" y="185873"/>
                </a:lnTo>
                <a:lnTo>
                  <a:pt x="2236431" y="175785"/>
                </a:lnTo>
                <a:lnTo>
                  <a:pt x="2289042" y="165894"/>
                </a:lnTo>
                <a:lnTo>
                  <a:pt x="2342082" y="156216"/>
                </a:lnTo>
                <a:lnTo>
                  <a:pt x="2395539" y="146767"/>
                </a:lnTo>
                <a:lnTo>
                  <a:pt x="2449401" y="137562"/>
                </a:lnTo>
                <a:lnTo>
                  <a:pt x="2503658" y="128618"/>
                </a:lnTo>
                <a:lnTo>
                  <a:pt x="2558297" y="119951"/>
                </a:lnTo>
                <a:lnTo>
                  <a:pt x="2613306" y="111575"/>
                </a:lnTo>
                <a:lnTo>
                  <a:pt x="2668676" y="103508"/>
                </a:lnTo>
                <a:lnTo>
                  <a:pt x="2724393" y="95765"/>
                </a:lnTo>
                <a:lnTo>
                  <a:pt x="2780446" y="88361"/>
                </a:lnTo>
                <a:lnTo>
                  <a:pt x="2836824" y="81314"/>
                </a:lnTo>
                <a:lnTo>
                  <a:pt x="2893515" y="74638"/>
                </a:lnTo>
                <a:lnTo>
                  <a:pt x="2950507" y="68350"/>
                </a:lnTo>
                <a:lnTo>
                  <a:pt x="3007790" y="62465"/>
                </a:lnTo>
                <a:lnTo>
                  <a:pt x="3065351" y="56999"/>
                </a:lnTo>
                <a:lnTo>
                  <a:pt x="3123178" y="51968"/>
                </a:lnTo>
                <a:lnTo>
                  <a:pt x="3167615" y="48359"/>
                </a:lnTo>
                <a:lnTo>
                  <a:pt x="3212392" y="44877"/>
                </a:lnTo>
                <a:lnTo>
                  <a:pt x="3257503" y="41521"/>
                </a:lnTo>
                <a:lnTo>
                  <a:pt x="3302943" y="38292"/>
                </a:lnTo>
                <a:lnTo>
                  <a:pt x="3348706" y="35191"/>
                </a:lnTo>
                <a:lnTo>
                  <a:pt x="3394786" y="32217"/>
                </a:lnTo>
                <a:lnTo>
                  <a:pt x="3441178" y="29372"/>
                </a:lnTo>
                <a:lnTo>
                  <a:pt x="3487877" y="26655"/>
                </a:lnTo>
                <a:lnTo>
                  <a:pt x="3534877" y="24067"/>
                </a:lnTo>
                <a:lnTo>
                  <a:pt x="3582171" y="21609"/>
                </a:lnTo>
                <a:lnTo>
                  <a:pt x="3629756" y="19281"/>
                </a:lnTo>
                <a:lnTo>
                  <a:pt x="3677625" y="17084"/>
                </a:lnTo>
                <a:lnTo>
                  <a:pt x="3725772" y="15017"/>
                </a:lnTo>
                <a:lnTo>
                  <a:pt x="3774192" y="13081"/>
                </a:lnTo>
                <a:lnTo>
                  <a:pt x="3822880" y="11277"/>
                </a:lnTo>
                <a:lnTo>
                  <a:pt x="3871830" y="9605"/>
                </a:lnTo>
                <a:lnTo>
                  <a:pt x="3921035" y="8066"/>
                </a:lnTo>
                <a:lnTo>
                  <a:pt x="3970492" y="6659"/>
                </a:lnTo>
                <a:lnTo>
                  <a:pt x="4020194" y="5386"/>
                </a:lnTo>
                <a:lnTo>
                  <a:pt x="4070135" y="4247"/>
                </a:lnTo>
                <a:lnTo>
                  <a:pt x="4120311" y="3241"/>
                </a:lnTo>
                <a:lnTo>
                  <a:pt x="4170715" y="2371"/>
                </a:lnTo>
                <a:lnTo>
                  <a:pt x="4221342" y="1636"/>
                </a:lnTo>
                <a:lnTo>
                  <a:pt x="4272186" y="1036"/>
                </a:lnTo>
                <a:lnTo>
                  <a:pt x="4323243" y="572"/>
                </a:lnTo>
                <a:lnTo>
                  <a:pt x="4374505" y="244"/>
                </a:lnTo>
                <a:lnTo>
                  <a:pt x="4425968" y="53"/>
                </a:lnTo>
                <a:lnTo>
                  <a:pt x="4477626" y="0"/>
                </a:lnTo>
                <a:lnTo>
                  <a:pt x="4529474" y="83"/>
                </a:lnTo>
                <a:lnTo>
                  <a:pt x="4581506" y="305"/>
                </a:lnTo>
                <a:lnTo>
                  <a:pt x="4633716" y="666"/>
                </a:lnTo>
                <a:lnTo>
                  <a:pt x="4686099" y="1165"/>
                </a:lnTo>
                <a:lnTo>
                  <a:pt x="4738649" y="1804"/>
                </a:lnTo>
                <a:lnTo>
                  <a:pt x="4791361" y="2583"/>
                </a:lnTo>
                <a:lnTo>
                  <a:pt x="4844229" y="3501"/>
                </a:lnTo>
                <a:lnTo>
                  <a:pt x="4897248" y="4560"/>
                </a:lnTo>
                <a:lnTo>
                  <a:pt x="4950411" y="5761"/>
                </a:lnTo>
                <a:lnTo>
                  <a:pt x="5003715" y="7102"/>
                </a:lnTo>
                <a:lnTo>
                  <a:pt x="5057152" y="8586"/>
                </a:lnTo>
                <a:lnTo>
                  <a:pt x="5110717" y="10212"/>
                </a:lnTo>
                <a:lnTo>
                  <a:pt x="5164405" y="11981"/>
                </a:lnTo>
                <a:lnTo>
                  <a:pt x="5218211" y="13893"/>
                </a:lnTo>
                <a:lnTo>
                  <a:pt x="5272128" y="15948"/>
                </a:lnTo>
                <a:lnTo>
                  <a:pt x="5326151" y="18147"/>
                </a:lnTo>
                <a:lnTo>
                  <a:pt x="5380275" y="20491"/>
                </a:lnTo>
                <a:lnTo>
                  <a:pt x="5434493" y="22980"/>
                </a:lnTo>
                <a:lnTo>
                  <a:pt x="5488801" y="25614"/>
                </a:lnTo>
                <a:lnTo>
                  <a:pt x="5543193" y="28394"/>
                </a:lnTo>
                <a:lnTo>
                  <a:pt x="5597663" y="31320"/>
                </a:lnTo>
                <a:lnTo>
                  <a:pt x="5652205" y="34392"/>
                </a:lnTo>
                <a:lnTo>
                  <a:pt x="5706815" y="37612"/>
                </a:lnTo>
                <a:lnTo>
                  <a:pt x="5761487" y="40979"/>
                </a:lnTo>
                <a:lnTo>
                  <a:pt x="5816214" y="44493"/>
                </a:lnTo>
                <a:lnTo>
                  <a:pt x="5870992" y="48156"/>
                </a:lnTo>
                <a:lnTo>
                  <a:pt x="5925814" y="51968"/>
                </a:lnTo>
                <a:lnTo>
                  <a:pt x="5973430" y="55463"/>
                </a:lnTo>
                <a:lnTo>
                  <a:pt x="6021987" y="59261"/>
                </a:lnTo>
                <a:lnTo>
                  <a:pt x="6071444" y="63352"/>
                </a:lnTo>
                <a:lnTo>
                  <a:pt x="6121761" y="67727"/>
                </a:lnTo>
                <a:lnTo>
                  <a:pt x="6172896" y="72376"/>
                </a:lnTo>
                <a:lnTo>
                  <a:pt x="6224808" y="77290"/>
                </a:lnTo>
                <a:lnTo>
                  <a:pt x="6277456" y="82458"/>
                </a:lnTo>
                <a:lnTo>
                  <a:pt x="6330798" y="87870"/>
                </a:lnTo>
                <a:lnTo>
                  <a:pt x="6384794" y="93517"/>
                </a:lnTo>
                <a:lnTo>
                  <a:pt x="6439402" y="99389"/>
                </a:lnTo>
                <a:lnTo>
                  <a:pt x="6494580" y="105477"/>
                </a:lnTo>
                <a:lnTo>
                  <a:pt x="6550289" y="111770"/>
                </a:lnTo>
                <a:lnTo>
                  <a:pt x="6606487" y="118258"/>
                </a:lnTo>
                <a:lnTo>
                  <a:pt x="6663132" y="124933"/>
                </a:lnTo>
                <a:lnTo>
                  <a:pt x="6720183" y="131783"/>
                </a:lnTo>
                <a:lnTo>
                  <a:pt x="6777599" y="138800"/>
                </a:lnTo>
                <a:lnTo>
                  <a:pt x="6835340" y="145974"/>
                </a:lnTo>
                <a:lnTo>
                  <a:pt x="6893363" y="153294"/>
                </a:lnTo>
                <a:lnTo>
                  <a:pt x="6951628" y="160751"/>
                </a:lnTo>
                <a:lnTo>
                  <a:pt x="7010093" y="168336"/>
                </a:lnTo>
                <a:lnTo>
                  <a:pt x="7068718" y="176038"/>
                </a:lnTo>
                <a:lnTo>
                  <a:pt x="7127461" y="183847"/>
                </a:lnTo>
                <a:lnTo>
                  <a:pt x="7186280" y="191755"/>
                </a:lnTo>
                <a:lnTo>
                  <a:pt x="7245136" y="199750"/>
                </a:lnTo>
                <a:lnTo>
                  <a:pt x="7303985" y="207824"/>
                </a:lnTo>
                <a:lnTo>
                  <a:pt x="7362789" y="215966"/>
                </a:lnTo>
                <a:lnTo>
                  <a:pt x="7421504" y="224167"/>
                </a:lnTo>
                <a:lnTo>
                  <a:pt x="7480091" y="232416"/>
                </a:lnTo>
                <a:lnTo>
                  <a:pt x="7538507" y="240705"/>
                </a:lnTo>
                <a:lnTo>
                  <a:pt x="7596712" y="249024"/>
                </a:lnTo>
                <a:lnTo>
                  <a:pt x="7654665" y="257361"/>
                </a:lnTo>
                <a:lnTo>
                  <a:pt x="7712323" y="265709"/>
                </a:lnTo>
                <a:lnTo>
                  <a:pt x="7769647" y="274057"/>
                </a:lnTo>
                <a:lnTo>
                  <a:pt x="7826595" y="282395"/>
                </a:lnTo>
                <a:lnTo>
                  <a:pt x="7883126" y="290713"/>
                </a:lnTo>
                <a:lnTo>
                  <a:pt x="7939198" y="299002"/>
                </a:lnTo>
                <a:lnTo>
                  <a:pt x="7994771" y="307251"/>
                </a:lnTo>
                <a:lnTo>
                  <a:pt x="8049803" y="315452"/>
                </a:lnTo>
                <a:lnTo>
                  <a:pt x="8104253" y="323595"/>
                </a:lnTo>
                <a:lnTo>
                  <a:pt x="8158080" y="331668"/>
                </a:lnTo>
                <a:lnTo>
                  <a:pt x="8211243" y="339664"/>
                </a:lnTo>
                <a:lnTo>
                  <a:pt x="8263700" y="347571"/>
                </a:lnTo>
                <a:lnTo>
                  <a:pt x="8315410" y="355380"/>
                </a:lnTo>
                <a:lnTo>
                  <a:pt x="8366333" y="363082"/>
                </a:lnTo>
                <a:lnTo>
                  <a:pt x="8416427" y="370667"/>
                </a:lnTo>
                <a:lnTo>
                  <a:pt x="8465650" y="378124"/>
                </a:lnTo>
                <a:lnTo>
                  <a:pt x="8513963" y="385444"/>
                </a:lnTo>
                <a:lnTo>
                  <a:pt x="8561322" y="392618"/>
                </a:lnTo>
                <a:lnTo>
                  <a:pt x="8607688" y="399635"/>
                </a:lnTo>
                <a:lnTo>
                  <a:pt x="8653019" y="406485"/>
                </a:lnTo>
                <a:lnTo>
                  <a:pt x="8697275" y="413160"/>
                </a:lnTo>
                <a:lnTo>
                  <a:pt x="8740412" y="419648"/>
                </a:lnTo>
                <a:lnTo>
                  <a:pt x="8782392" y="425941"/>
                </a:lnTo>
                <a:lnTo>
                  <a:pt x="8823171" y="432029"/>
                </a:lnTo>
                <a:lnTo>
                  <a:pt x="8862710" y="437901"/>
                </a:lnTo>
                <a:lnTo>
                  <a:pt x="8900968" y="443548"/>
                </a:lnTo>
                <a:lnTo>
                  <a:pt x="8973471" y="454128"/>
                </a:lnTo>
                <a:lnTo>
                  <a:pt x="9040353" y="463691"/>
                </a:lnTo>
                <a:lnTo>
                  <a:pt x="9071582" y="468066"/>
                </a:lnTo>
                <a:lnTo>
                  <a:pt x="9090146" y="470623"/>
                </a:lnTo>
              </a:path>
              <a:path w="9090660" h="3365500">
                <a:moveTo>
                  <a:pt x="0" y="2153894"/>
                </a:moveTo>
                <a:lnTo>
                  <a:pt x="51721" y="2177412"/>
                </a:lnTo>
                <a:lnTo>
                  <a:pt x="103435" y="2200922"/>
                </a:lnTo>
                <a:lnTo>
                  <a:pt x="155135" y="2224419"/>
                </a:lnTo>
                <a:lnTo>
                  <a:pt x="206815" y="2247896"/>
                </a:lnTo>
                <a:lnTo>
                  <a:pt x="258466" y="2271346"/>
                </a:lnTo>
                <a:lnTo>
                  <a:pt x="310083" y="2294763"/>
                </a:lnTo>
                <a:lnTo>
                  <a:pt x="361657" y="2318139"/>
                </a:lnTo>
                <a:lnTo>
                  <a:pt x="413183" y="2341468"/>
                </a:lnTo>
                <a:lnTo>
                  <a:pt x="464653" y="2364743"/>
                </a:lnTo>
                <a:lnTo>
                  <a:pt x="516059" y="2387958"/>
                </a:lnTo>
                <a:lnTo>
                  <a:pt x="567396" y="2411106"/>
                </a:lnTo>
                <a:lnTo>
                  <a:pt x="618656" y="2434179"/>
                </a:lnTo>
                <a:lnTo>
                  <a:pt x="669832" y="2457172"/>
                </a:lnTo>
                <a:lnTo>
                  <a:pt x="720917" y="2480077"/>
                </a:lnTo>
                <a:lnTo>
                  <a:pt x="771904" y="2502888"/>
                </a:lnTo>
                <a:lnTo>
                  <a:pt x="822786" y="2525599"/>
                </a:lnTo>
                <a:lnTo>
                  <a:pt x="873556" y="2548201"/>
                </a:lnTo>
                <a:lnTo>
                  <a:pt x="924207" y="2570689"/>
                </a:lnTo>
                <a:lnTo>
                  <a:pt x="974732" y="2593057"/>
                </a:lnTo>
                <a:lnTo>
                  <a:pt x="1025125" y="2615296"/>
                </a:lnTo>
                <a:lnTo>
                  <a:pt x="1075377" y="2637401"/>
                </a:lnTo>
                <a:lnTo>
                  <a:pt x="1125482" y="2659365"/>
                </a:lnTo>
                <a:lnTo>
                  <a:pt x="1175433" y="2681180"/>
                </a:lnTo>
                <a:lnTo>
                  <a:pt x="1225224" y="2702841"/>
                </a:lnTo>
                <a:lnTo>
                  <a:pt x="1274846" y="2724340"/>
                </a:lnTo>
                <a:lnTo>
                  <a:pt x="1324293" y="2745672"/>
                </a:lnTo>
                <a:lnTo>
                  <a:pt x="1373558" y="2766828"/>
                </a:lnTo>
                <a:lnTo>
                  <a:pt x="1422635" y="2787803"/>
                </a:lnTo>
                <a:lnTo>
                  <a:pt x="1471515" y="2808589"/>
                </a:lnTo>
                <a:lnTo>
                  <a:pt x="1520192" y="2829181"/>
                </a:lnTo>
                <a:lnTo>
                  <a:pt x="1568660" y="2849570"/>
                </a:lnTo>
                <a:lnTo>
                  <a:pt x="1616910" y="2869751"/>
                </a:lnTo>
                <a:lnTo>
                  <a:pt x="1664936" y="2889717"/>
                </a:lnTo>
                <a:lnTo>
                  <a:pt x="1712731" y="2909460"/>
                </a:lnTo>
                <a:lnTo>
                  <a:pt x="1760289" y="2928975"/>
                </a:lnTo>
                <a:lnTo>
                  <a:pt x="1807601" y="2948255"/>
                </a:lnTo>
                <a:lnTo>
                  <a:pt x="1854661" y="2967292"/>
                </a:lnTo>
                <a:lnTo>
                  <a:pt x="1901462" y="2986081"/>
                </a:lnTo>
                <a:lnTo>
                  <a:pt x="1947997" y="3004614"/>
                </a:lnTo>
                <a:lnTo>
                  <a:pt x="1994259" y="3022884"/>
                </a:lnTo>
                <a:lnTo>
                  <a:pt x="2040242" y="3040885"/>
                </a:lnTo>
                <a:lnTo>
                  <a:pt x="2085937" y="3058611"/>
                </a:lnTo>
                <a:lnTo>
                  <a:pt x="2131338" y="3076054"/>
                </a:lnTo>
                <a:lnTo>
                  <a:pt x="2176438" y="3093208"/>
                </a:lnTo>
                <a:lnTo>
                  <a:pt x="2221229" y="3110065"/>
                </a:lnTo>
                <a:lnTo>
                  <a:pt x="2265706" y="3126620"/>
                </a:lnTo>
                <a:lnTo>
                  <a:pt x="2309861" y="3142866"/>
                </a:lnTo>
                <a:lnTo>
                  <a:pt x="2353687" y="3158795"/>
                </a:lnTo>
                <a:lnTo>
                  <a:pt x="2397177" y="3174402"/>
                </a:lnTo>
                <a:lnTo>
                  <a:pt x="2440323" y="3189679"/>
                </a:lnTo>
                <a:lnTo>
                  <a:pt x="2483120" y="3204619"/>
                </a:lnTo>
                <a:lnTo>
                  <a:pt x="2525559" y="3219216"/>
                </a:lnTo>
                <a:lnTo>
                  <a:pt x="2567635" y="3233464"/>
                </a:lnTo>
                <a:lnTo>
                  <a:pt x="2609339" y="3247355"/>
                </a:lnTo>
                <a:lnTo>
                  <a:pt x="2650665" y="3260883"/>
                </a:lnTo>
                <a:lnTo>
                  <a:pt x="2691607" y="3274040"/>
                </a:lnTo>
                <a:lnTo>
                  <a:pt x="2732156" y="3286821"/>
                </a:lnTo>
                <a:lnTo>
                  <a:pt x="2772306" y="3299219"/>
                </a:lnTo>
                <a:lnTo>
                  <a:pt x="2812050" y="3311226"/>
                </a:lnTo>
                <a:lnTo>
                  <a:pt x="2851381" y="3322837"/>
                </a:lnTo>
                <a:lnTo>
                  <a:pt x="2890292" y="3334043"/>
                </a:lnTo>
                <a:lnTo>
                  <a:pt x="2928775" y="3344840"/>
                </a:lnTo>
                <a:lnTo>
                  <a:pt x="2966825" y="3355219"/>
                </a:lnTo>
                <a:lnTo>
                  <a:pt x="3004433" y="3365175"/>
                </a:lnTo>
              </a:path>
              <a:path w="9090660" h="3365500">
                <a:moveTo>
                  <a:pt x="11875" y="1797583"/>
                </a:moveTo>
                <a:lnTo>
                  <a:pt x="49200" y="1810624"/>
                </a:lnTo>
                <a:lnTo>
                  <a:pt x="86645" y="1823686"/>
                </a:lnTo>
                <a:lnTo>
                  <a:pt x="124334" y="1836792"/>
                </a:lnTo>
                <a:lnTo>
                  <a:pt x="162387" y="1849965"/>
                </a:lnTo>
                <a:lnTo>
                  <a:pt x="200926" y="1863225"/>
                </a:lnTo>
                <a:lnTo>
                  <a:pt x="240073" y="1876596"/>
                </a:lnTo>
                <a:lnTo>
                  <a:pt x="279949" y="1890098"/>
                </a:lnTo>
                <a:lnTo>
                  <a:pt x="320676" y="1903754"/>
                </a:lnTo>
                <a:lnTo>
                  <a:pt x="362374" y="1917586"/>
                </a:lnTo>
                <a:lnTo>
                  <a:pt x="405167" y="1931616"/>
                </a:lnTo>
                <a:lnTo>
                  <a:pt x="449174" y="1945866"/>
                </a:lnTo>
                <a:lnTo>
                  <a:pt x="494518" y="1960358"/>
                </a:lnTo>
                <a:lnTo>
                  <a:pt x="541321" y="1975113"/>
                </a:lnTo>
                <a:lnTo>
                  <a:pt x="589703" y="1990155"/>
                </a:lnTo>
                <a:lnTo>
                  <a:pt x="639787" y="2005504"/>
                </a:lnTo>
                <a:lnTo>
                  <a:pt x="691693" y="2021183"/>
                </a:lnTo>
                <a:lnTo>
                  <a:pt x="745544" y="2037214"/>
                </a:lnTo>
                <a:lnTo>
                  <a:pt x="801461" y="2053619"/>
                </a:lnTo>
                <a:lnTo>
                  <a:pt x="859565" y="2070420"/>
                </a:lnTo>
                <a:lnTo>
                  <a:pt x="919978" y="2087638"/>
                </a:lnTo>
                <a:lnTo>
                  <a:pt x="982822" y="2105296"/>
                </a:lnTo>
                <a:lnTo>
                  <a:pt x="1048217" y="2123416"/>
                </a:lnTo>
                <a:lnTo>
                  <a:pt x="1116286" y="2142020"/>
                </a:lnTo>
                <a:lnTo>
                  <a:pt x="1154760" y="2152469"/>
                </a:lnTo>
                <a:lnTo>
                  <a:pt x="1194105" y="2163169"/>
                </a:lnTo>
                <a:lnTo>
                  <a:pt x="1234298" y="2174108"/>
                </a:lnTo>
                <a:lnTo>
                  <a:pt x="1275313" y="2185276"/>
                </a:lnTo>
                <a:lnTo>
                  <a:pt x="1317128" y="2196660"/>
                </a:lnTo>
                <a:lnTo>
                  <a:pt x="1359718" y="2208249"/>
                </a:lnTo>
                <a:lnTo>
                  <a:pt x="1403059" y="2220031"/>
                </a:lnTo>
                <a:lnTo>
                  <a:pt x="1447127" y="2231995"/>
                </a:lnTo>
                <a:lnTo>
                  <a:pt x="1491898" y="2244129"/>
                </a:lnTo>
                <a:lnTo>
                  <a:pt x="1537348" y="2256422"/>
                </a:lnTo>
                <a:lnTo>
                  <a:pt x="1583453" y="2268863"/>
                </a:lnTo>
                <a:lnTo>
                  <a:pt x="1630189" y="2281438"/>
                </a:lnTo>
                <a:lnTo>
                  <a:pt x="1677531" y="2294138"/>
                </a:lnTo>
                <a:lnTo>
                  <a:pt x="1725457" y="2306951"/>
                </a:lnTo>
                <a:lnTo>
                  <a:pt x="1773941" y="2319864"/>
                </a:lnTo>
                <a:lnTo>
                  <a:pt x="1822960" y="2332867"/>
                </a:lnTo>
                <a:lnTo>
                  <a:pt x="1872489" y="2345948"/>
                </a:lnTo>
                <a:lnTo>
                  <a:pt x="1922506" y="2359095"/>
                </a:lnTo>
                <a:lnTo>
                  <a:pt x="1972984" y="2372298"/>
                </a:lnTo>
                <a:lnTo>
                  <a:pt x="2023901" y="2385543"/>
                </a:lnTo>
                <a:lnTo>
                  <a:pt x="2075233" y="2398820"/>
                </a:lnTo>
                <a:lnTo>
                  <a:pt x="2126955" y="2412117"/>
                </a:lnTo>
                <a:lnTo>
                  <a:pt x="2179044" y="2425424"/>
                </a:lnTo>
                <a:lnTo>
                  <a:pt x="2231475" y="2438727"/>
                </a:lnTo>
                <a:lnTo>
                  <a:pt x="2284224" y="2452015"/>
                </a:lnTo>
                <a:lnTo>
                  <a:pt x="2337267" y="2465278"/>
                </a:lnTo>
                <a:lnTo>
                  <a:pt x="2390581" y="2478504"/>
                </a:lnTo>
                <a:lnTo>
                  <a:pt x="2444141" y="2491680"/>
                </a:lnTo>
                <a:lnTo>
                  <a:pt x="2497923" y="2504796"/>
                </a:lnTo>
                <a:lnTo>
                  <a:pt x="2551903" y="2517839"/>
                </a:lnTo>
                <a:lnTo>
                  <a:pt x="2606057" y="2530799"/>
                </a:lnTo>
                <a:lnTo>
                  <a:pt x="2660361" y="2543664"/>
                </a:lnTo>
                <a:lnTo>
                  <a:pt x="2714791" y="2556422"/>
                </a:lnTo>
                <a:lnTo>
                  <a:pt x="2769323" y="2569062"/>
                </a:lnTo>
                <a:lnTo>
                  <a:pt x="2823933" y="2581571"/>
                </a:lnTo>
                <a:lnTo>
                  <a:pt x="2878597" y="2593940"/>
                </a:lnTo>
                <a:lnTo>
                  <a:pt x="2933291" y="2606156"/>
                </a:lnTo>
                <a:lnTo>
                  <a:pt x="2987990" y="2618207"/>
                </a:lnTo>
                <a:lnTo>
                  <a:pt x="3042671" y="2630082"/>
                </a:lnTo>
                <a:lnTo>
                  <a:pt x="3097309" y="2641769"/>
                </a:lnTo>
                <a:lnTo>
                  <a:pt x="3151882" y="2653258"/>
                </a:lnTo>
                <a:lnTo>
                  <a:pt x="3206363" y="2664536"/>
                </a:lnTo>
                <a:lnTo>
                  <a:pt x="3252322" y="2673923"/>
                </a:lnTo>
                <a:lnTo>
                  <a:pt x="3298746" y="2683322"/>
                </a:lnTo>
                <a:lnTo>
                  <a:pt x="3345614" y="2692728"/>
                </a:lnTo>
                <a:lnTo>
                  <a:pt x="3392908" y="2702138"/>
                </a:lnTo>
                <a:lnTo>
                  <a:pt x="3440608" y="2711548"/>
                </a:lnTo>
                <a:lnTo>
                  <a:pt x="3488694" y="2720956"/>
                </a:lnTo>
                <a:lnTo>
                  <a:pt x="3537146" y="2730357"/>
                </a:lnTo>
                <a:lnTo>
                  <a:pt x="3585945" y="2739749"/>
                </a:lnTo>
                <a:lnTo>
                  <a:pt x="3635071" y="2749128"/>
                </a:lnTo>
                <a:lnTo>
                  <a:pt x="3684504" y="2758490"/>
                </a:lnTo>
                <a:lnTo>
                  <a:pt x="3734225" y="2767832"/>
                </a:lnTo>
                <a:lnTo>
                  <a:pt x="3784215" y="2777151"/>
                </a:lnTo>
                <a:lnTo>
                  <a:pt x="3834453" y="2786444"/>
                </a:lnTo>
                <a:lnTo>
                  <a:pt x="3884919" y="2795706"/>
                </a:lnTo>
                <a:lnTo>
                  <a:pt x="3935595" y="2804934"/>
                </a:lnTo>
                <a:lnTo>
                  <a:pt x="3986461" y="2814125"/>
                </a:lnTo>
                <a:lnTo>
                  <a:pt x="4037496" y="2823276"/>
                </a:lnTo>
                <a:lnTo>
                  <a:pt x="4088681" y="2832383"/>
                </a:lnTo>
                <a:lnTo>
                  <a:pt x="4139997" y="2841443"/>
                </a:lnTo>
                <a:lnTo>
                  <a:pt x="4191424" y="2850452"/>
                </a:lnTo>
                <a:lnTo>
                  <a:pt x="4242942" y="2859407"/>
                </a:lnTo>
                <a:lnTo>
                  <a:pt x="4294532" y="2868305"/>
                </a:lnTo>
                <a:lnTo>
                  <a:pt x="4346174" y="2877141"/>
                </a:lnTo>
                <a:lnTo>
                  <a:pt x="4397848" y="2885913"/>
                </a:lnTo>
                <a:lnTo>
                  <a:pt x="4449535" y="2894617"/>
                </a:lnTo>
                <a:lnTo>
                  <a:pt x="4501214" y="2903250"/>
                </a:lnTo>
                <a:lnTo>
                  <a:pt x="4552867" y="2911808"/>
                </a:lnTo>
                <a:lnTo>
                  <a:pt x="4604474" y="2920288"/>
                </a:lnTo>
                <a:lnTo>
                  <a:pt x="4656015" y="2928687"/>
                </a:lnTo>
                <a:lnTo>
                  <a:pt x="4707470" y="2937001"/>
                </a:lnTo>
                <a:lnTo>
                  <a:pt x="4758820" y="2945226"/>
                </a:lnTo>
                <a:lnTo>
                  <a:pt x="4810045" y="2953359"/>
                </a:lnTo>
                <a:lnTo>
                  <a:pt x="4861125" y="2961398"/>
                </a:lnTo>
                <a:lnTo>
                  <a:pt x="4912041" y="2969337"/>
                </a:lnTo>
                <a:lnTo>
                  <a:pt x="4962773" y="2977175"/>
                </a:lnTo>
                <a:lnTo>
                  <a:pt x="5013302" y="2984907"/>
                </a:lnTo>
                <a:lnTo>
                  <a:pt x="5063607" y="2992531"/>
                </a:lnTo>
                <a:lnTo>
                  <a:pt x="5113670" y="3000042"/>
                </a:lnTo>
                <a:lnTo>
                  <a:pt x="5163470" y="3007437"/>
                </a:lnTo>
                <a:lnTo>
                  <a:pt x="5212988" y="3014713"/>
                </a:lnTo>
                <a:lnTo>
                  <a:pt x="5262204" y="3021867"/>
                </a:lnTo>
                <a:lnTo>
                  <a:pt x="5311099" y="3028894"/>
                </a:lnTo>
                <a:lnTo>
                  <a:pt x="5359652" y="3035793"/>
                </a:lnTo>
                <a:lnTo>
                  <a:pt x="5407845" y="3042558"/>
                </a:lnTo>
                <a:lnTo>
                  <a:pt x="5455657" y="3049187"/>
                </a:lnTo>
                <a:lnTo>
                  <a:pt x="5503069" y="3055676"/>
                </a:lnTo>
                <a:lnTo>
                  <a:pt x="5550062" y="3062023"/>
                </a:lnTo>
                <a:lnTo>
                  <a:pt x="5596615" y="3068222"/>
                </a:lnTo>
                <a:lnTo>
                  <a:pt x="5642709" y="3074272"/>
                </a:lnTo>
                <a:lnTo>
                  <a:pt x="5688324" y="3080169"/>
                </a:lnTo>
                <a:lnTo>
                  <a:pt x="5743744" y="3087163"/>
                </a:lnTo>
                <a:lnTo>
                  <a:pt x="5799342" y="3093956"/>
                </a:lnTo>
                <a:lnTo>
                  <a:pt x="5855084" y="3100553"/>
                </a:lnTo>
                <a:lnTo>
                  <a:pt x="5910935" y="3106958"/>
                </a:lnTo>
                <a:lnTo>
                  <a:pt x="5966862" y="3113174"/>
                </a:lnTo>
                <a:lnTo>
                  <a:pt x="6022830" y="3119206"/>
                </a:lnTo>
                <a:lnTo>
                  <a:pt x="6078806" y="3125058"/>
                </a:lnTo>
                <a:lnTo>
                  <a:pt x="6134755" y="3130734"/>
                </a:lnTo>
                <a:lnTo>
                  <a:pt x="6190644" y="3136238"/>
                </a:lnTo>
                <a:lnTo>
                  <a:pt x="6246437" y="3141574"/>
                </a:lnTo>
                <a:lnTo>
                  <a:pt x="6302101" y="3146748"/>
                </a:lnTo>
                <a:lnTo>
                  <a:pt x="6357601" y="3151761"/>
                </a:lnTo>
                <a:lnTo>
                  <a:pt x="6412905" y="3156620"/>
                </a:lnTo>
                <a:lnTo>
                  <a:pt x="6467977" y="3161327"/>
                </a:lnTo>
                <a:lnTo>
                  <a:pt x="6522783" y="3165888"/>
                </a:lnTo>
                <a:lnTo>
                  <a:pt x="6577289" y="3170305"/>
                </a:lnTo>
                <a:lnTo>
                  <a:pt x="6631461" y="3174584"/>
                </a:lnTo>
                <a:lnTo>
                  <a:pt x="6685265" y="3178729"/>
                </a:lnTo>
                <a:lnTo>
                  <a:pt x="6738667" y="3182743"/>
                </a:lnTo>
                <a:lnTo>
                  <a:pt x="6791633" y="3186630"/>
                </a:lnTo>
                <a:lnTo>
                  <a:pt x="6844128" y="3190396"/>
                </a:lnTo>
                <a:lnTo>
                  <a:pt x="6896119" y="3194043"/>
                </a:lnTo>
                <a:lnTo>
                  <a:pt x="6947571" y="3197577"/>
                </a:lnTo>
                <a:lnTo>
                  <a:pt x="6998450" y="3201001"/>
                </a:lnTo>
                <a:lnTo>
                  <a:pt x="7048722" y="3204319"/>
                </a:lnTo>
                <a:lnTo>
                  <a:pt x="7098353" y="3207536"/>
                </a:lnTo>
                <a:lnTo>
                  <a:pt x="7147309" y="3210655"/>
                </a:lnTo>
                <a:lnTo>
                  <a:pt x="7195556" y="3213681"/>
                </a:lnTo>
                <a:lnTo>
                  <a:pt x="7243058" y="3216619"/>
                </a:lnTo>
                <a:lnTo>
                  <a:pt x="7289784" y="3219471"/>
                </a:lnTo>
                <a:lnTo>
                  <a:pt x="7335697" y="3222242"/>
                </a:lnTo>
                <a:lnTo>
                  <a:pt x="7380765" y="3224937"/>
                </a:lnTo>
                <a:lnTo>
                  <a:pt x="7424952" y="3227559"/>
                </a:lnTo>
                <a:lnTo>
                  <a:pt x="7468226" y="3230113"/>
                </a:lnTo>
                <a:lnTo>
                  <a:pt x="7510551" y="3232603"/>
                </a:lnTo>
                <a:lnTo>
                  <a:pt x="7551894" y="3235032"/>
                </a:lnTo>
                <a:lnTo>
                  <a:pt x="7592220" y="3237405"/>
                </a:lnTo>
                <a:lnTo>
                  <a:pt x="7631495" y="3239727"/>
                </a:lnTo>
                <a:lnTo>
                  <a:pt x="7669686" y="3242001"/>
                </a:lnTo>
                <a:lnTo>
                  <a:pt x="7706758" y="3244231"/>
                </a:lnTo>
                <a:lnTo>
                  <a:pt x="7742676" y="3246422"/>
                </a:lnTo>
                <a:lnTo>
                  <a:pt x="7824285" y="3251220"/>
                </a:lnTo>
                <a:lnTo>
                  <a:pt x="7899028" y="3255179"/>
                </a:lnTo>
                <a:lnTo>
                  <a:pt x="7967478" y="3258365"/>
                </a:lnTo>
                <a:lnTo>
                  <a:pt x="8030209" y="3260842"/>
                </a:lnTo>
                <a:lnTo>
                  <a:pt x="8087793" y="3262677"/>
                </a:lnTo>
                <a:lnTo>
                  <a:pt x="8140803" y="3263933"/>
                </a:lnTo>
                <a:lnTo>
                  <a:pt x="8189811" y="3264678"/>
                </a:lnTo>
                <a:lnTo>
                  <a:pt x="8235391" y="3264975"/>
                </a:lnTo>
                <a:lnTo>
                  <a:pt x="8278115" y="3264890"/>
                </a:lnTo>
                <a:lnTo>
                  <a:pt x="8318556" y="3264489"/>
                </a:lnTo>
                <a:lnTo>
                  <a:pt x="8357286" y="3263837"/>
                </a:lnTo>
                <a:lnTo>
                  <a:pt x="8431908" y="3262038"/>
                </a:lnTo>
                <a:lnTo>
                  <a:pt x="8468944" y="3261023"/>
                </a:lnTo>
                <a:lnTo>
                  <a:pt x="8506561" y="3260017"/>
                </a:lnTo>
                <a:lnTo>
                  <a:pt x="8545332" y="3259087"/>
                </a:lnTo>
                <a:lnTo>
                  <a:pt x="8585829" y="3258296"/>
                </a:lnTo>
                <a:lnTo>
                  <a:pt x="8648437" y="3256931"/>
                </a:lnTo>
                <a:lnTo>
                  <a:pt x="8707965" y="3255031"/>
                </a:lnTo>
                <a:lnTo>
                  <a:pt x="8764721" y="3252649"/>
                </a:lnTo>
                <a:lnTo>
                  <a:pt x="8819012" y="3249838"/>
                </a:lnTo>
                <a:lnTo>
                  <a:pt x="8871148" y="3246652"/>
                </a:lnTo>
                <a:lnTo>
                  <a:pt x="8921435" y="3243146"/>
                </a:lnTo>
                <a:lnTo>
                  <a:pt x="8970183" y="3239372"/>
                </a:lnTo>
                <a:lnTo>
                  <a:pt x="9017698" y="3235385"/>
                </a:lnTo>
                <a:lnTo>
                  <a:pt x="9064290" y="3231237"/>
                </a:lnTo>
                <a:lnTo>
                  <a:pt x="9090146" y="3228844"/>
                </a:lnTo>
              </a:path>
              <a:path w="9090660" h="3365500">
                <a:moveTo>
                  <a:pt x="2161280" y="3365175"/>
                </a:moveTo>
                <a:lnTo>
                  <a:pt x="2193759" y="3328564"/>
                </a:lnTo>
                <a:lnTo>
                  <a:pt x="2226344" y="3291979"/>
                </a:lnTo>
                <a:lnTo>
                  <a:pt x="2259140" y="3255447"/>
                </a:lnTo>
                <a:lnTo>
                  <a:pt x="2292252" y="3218994"/>
                </a:lnTo>
                <a:lnTo>
                  <a:pt x="2325788" y="3182647"/>
                </a:lnTo>
                <a:lnTo>
                  <a:pt x="2359852" y="3146432"/>
                </a:lnTo>
                <a:lnTo>
                  <a:pt x="2394549" y="3110375"/>
                </a:lnTo>
                <a:lnTo>
                  <a:pt x="2429987" y="3074502"/>
                </a:lnTo>
                <a:lnTo>
                  <a:pt x="2466269" y="3038841"/>
                </a:lnTo>
                <a:lnTo>
                  <a:pt x="2503503" y="3003418"/>
                </a:lnTo>
                <a:lnTo>
                  <a:pt x="2541793" y="2968259"/>
                </a:lnTo>
                <a:lnTo>
                  <a:pt x="2581246" y="2933390"/>
                </a:lnTo>
                <a:lnTo>
                  <a:pt x="2621967" y="2898838"/>
                </a:lnTo>
                <a:lnTo>
                  <a:pt x="2664061" y="2864630"/>
                </a:lnTo>
                <a:lnTo>
                  <a:pt x="2707634" y="2830792"/>
                </a:lnTo>
                <a:lnTo>
                  <a:pt x="2745336" y="2802636"/>
                </a:lnTo>
                <a:lnTo>
                  <a:pt x="2784475" y="2774297"/>
                </a:lnTo>
                <a:lnTo>
                  <a:pt x="2824910" y="2745848"/>
                </a:lnTo>
                <a:lnTo>
                  <a:pt x="2866501" y="2717363"/>
                </a:lnTo>
                <a:lnTo>
                  <a:pt x="2909108" y="2688914"/>
                </a:lnTo>
                <a:lnTo>
                  <a:pt x="2952589" y="2660575"/>
                </a:lnTo>
                <a:lnTo>
                  <a:pt x="2996804" y="2632420"/>
                </a:lnTo>
                <a:lnTo>
                  <a:pt x="3041612" y="2604521"/>
                </a:lnTo>
                <a:lnTo>
                  <a:pt x="3086872" y="2576952"/>
                </a:lnTo>
                <a:lnTo>
                  <a:pt x="3132444" y="2549786"/>
                </a:lnTo>
                <a:lnTo>
                  <a:pt x="3178187" y="2523097"/>
                </a:lnTo>
                <a:lnTo>
                  <a:pt x="3223960" y="2496957"/>
                </a:lnTo>
                <a:lnTo>
                  <a:pt x="3269622" y="2471441"/>
                </a:lnTo>
                <a:lnTo>
                  <a:pt x="3315034" y="2446621"/>
                </a:lnTo>
                <a:lnTo>
                  <a:pt x="3360053" y="2422571"/>
                </a:lnTo>
                <a:lnTo>
                  <a:pt x="3404539" y="2399365"/>
                </a:lnTo>
                <a:lnTo>
                  <a:pt x="3448352" y="2377074"/>
                </a:lnTo>
                <a:lnTo>
                  <a:pt x="3491351" y="2355773"/>
                </a:lnTo>
                <a:lnTo>
                  <a:pt x="3538125" y="2333180"/>
                </a:lnTo>
                <a:lnTo>
                  <a:pt x="3582991" y="2312053"/>
                </a:lnTo>
                <a:lnTo>
                  <a:pt x="3626357" y="2292237"/>
                </a:lnTo>
                <a:lnTo>
                  <a:pt x="3668633" y="2273575"/>
                </a:lnTo>
                <a:lnTo>
                  <a:pt x="3710227" y="2255911"/>
                </a:lnTo>
                <a:lnTo>
                  <a:pt x="3751547" y="2239088"/>
                </a:lnTo>
                <a:lnTo>
                  <a:pt x="3793001" y="2222949"/>
                </a:lnTo>
                <a:lnTo>
                  <a:pt x="3834998" y="2207339"/>
                </a:lnTo>
                <a:lnTo>
                  <a:pt x="3877945" y="2192100"/>
                </a:lnTo>
                <a:lnTo>
                  <a:pt x="3922252" y="2177077"/>
                </a:lnTo>
                <a:lnTo>
                  <a:pt x="3968327" y="2162113"/>
                </a:lnTo>
                <a:lnTo>
                  <a:pt x="4016578" y="2147051"/>
                </a:lnTo>
                <a:lnTo>
                  <a:pt x="4067413" y="2131735"/>
                </a:lnTo>
                <a:lnTo>
                  <a:pt x="4121241" y="2116008"/>
                </a:lnTo>
                <a:lnTo>
                  <a:pt x="4178470" y="2099715"/>
                </a:lnTo>
                <a:lnTo>
                  <a:pt x="4239508" y="2082698"/>
                </a:lnTo>
                <a:lnTo>
                  <a:pt x="4279524" y="2071797"/>
                </a:lnTo>
                <a:lnTo>
                  <a:pt x="4321804" y="2060599"/>
                </a:lnTo>
                <a:lnTo>
                  <a:pt x="4366155" y="2049142"/>
                </a:lnTo>
                <a:lnTo>
                  <a:pt x="4412382" y="2037461"/>
                </a:lnTo>
                <a:lnTo>
                  <a:pt x="4460290" y="2025593"/>
                </a:lnTo>
                <a:lnTo>
                  <a:pt x="4509685" y="2013574"/>
                </a:lnTo>
                <a:lnTo>
                  <a:pt x="4560371" y="2001442"/>
                </a:lnTo>
                <a:lnTo>
                  <a:pt x="4612156" y="1989231"/>
                </a:lnTo>
                <a:lnTo>
                  <a:pt x="4664843" y="1976979"/>
                </a:lnTo>
                <a:lnTo>
                  <a:pt x="4718239" y="1964721"/>
                </a:lnTo>
                <a:lnTo>
                  <a:pt x="4772149" y="1952495"/>
                </a:lnTo>
                <a:lnTo>
                  <a:pt x="4826378" y="1940337"/>
                </a:lnTo>
                <a:lnTo>
                  <a:pt x="4880731" y="1928282"/>
                </a:lnTo>
                <a:lnTo>
                  <a:pt x="4935015" y="1916368"/>
                </a:lnTo>
                <a:lnTo>
                  <a:pt x="4989034" y="1904630"/>
                </a:lnTo>
                <a:lnTo>
                  <a:pt x="5042595" y="1893106"/>
                </a:lnTo>
                <a:lnTo>
                  <a:pt x="5095501" y="1881831"/>
                </a:lnTo>
                <a:lnTo>
                  <a:pt x="5147560" y="1870841"/>
                </a:lnTo>
                <a:lnTo>
                  <a:pt x="5198575" y="1860174"/>
                </a:lnTo>
                <a:lnTo>
                  <a:pt x="5248354" y="1849866"/>
                </a:lnTo>
                <a:lnTo>
                  <a:pt x="5296700" y="1839953"/>
                </a:lnTo>
                <a:lnTo>
                  <a:pt x="5343420" y="1830471"/>
                </a:lnTo>
                <a:lnTo>
                  <a:pt x="5388319" y="1821456"/>
                </a:lnTo>
                <a:lnTo>
                  <a:pt x="5431202" y="1812946"/>
                </a:lnTo>
                <a:lnTo>
                  <a:pt x="5471875" y="1804976"/>
                </a:lnTo>
                <a:lnTo>
                  <a:pt x="5510143" y="1797583"/>
                </a:lnTo>
                <a:lnTo>
                  <a:pt x="5579560" y="1784512"/>
                </a:lnTo>
                <a:lnTo>
                  <a:pt x="5640724" y="1773447"/>
                </a:lnTo>
                <a:lnTo>
                  <a:pt x="5695015" y="1764145"/>
                </a:lnTo>
                <a:lnTo>
                  <a:pt x="5743813" y="1756363"/>
                </a:lnTo>
                <a:lnTo>
                  <a:pt x="5788496" y="1749857"/>
                </a:lnTo>
                <a:lnTo>
                  <a:pt x="5830443" y="1744383"/>
                </a:lnTo>
                <a:lnTo>
                  <a:pt x="5871033" y="1739698"/>
                </a:lnTo>
                <a:lnTo>
                  <a:pt x="5911645" y="1735559"/>
                </a:lnTo>
                <a:lnTo>
                  <a:pt x="5953658" y="1731722"/>
                </a:lnTo>
                <a:lnTo>
                  <a:pt x="5998452" y="1727943"/>
                </a:lnTo>
                <a:lnTo>
                  <a:pt x="6047405" y="1723980"/>
                </a:lnTo>
                <a:lnTo>
                  <a:pt x="6101896" y="1719589"/>
                </a:lnTo>
                <a:lnTo>
                  <a:pt x="6163304" y="1714525"/>
                </a:lnTo>
                <a:lnTo>
                  <a:pt x="6204813" y="1711120"/>
                </a:lnTo>
                <a:lnTo>
                  <a:pt x="6248367" y="1707700"/>
                </a:lnTo>
                <a:lnTo>
                  <a:pt x="6293774" y="1704275"/>
                </a:lnTo>
                <a:lnTo>
                  <a:pt x="6340840" y="1700857"/>
                </a:lnTo>
                <a:lnTo>
                  <a:pt x="6389373" y="1697458"/>
                </a:lnTo>
                <a:lnTo>
                  <a:pt x="6439181" y="1694089"/>
                </a:lnTo>
                <a:lnTo>
                  <a:pt x="6490071" y="1690762"/>
                </a:lnTo>
                <a:lnTo>
                  <a:pt x="6541850" y="1687489"/>
                </a:lnTo>
                <a:lnTo>
                  <a:pt x="6594325" y="1684281"/>
                </a:lnTo>
                <a:lnTo>
                  <a:pt x="6647305" y="1681149"/>
                </a:lnTo>
                <a:lnTo>
                  <a:pt x="6700596" y="1678106"/>
                </a:lnTo>
                <a:lnTo>
                  <a:pt x="6754006" y="1675163"/>
                </a:lnTo>
                <a:lnTo>
                  <a:pt x="6807342" y="1672332"/>
                </a:lnTo>
                <a:lnTo>
                  <a:pt x="6860412" y="1669623"/>
                </a:lnTo>
                <a:lnTo>
                  <a:pt x="6913023" y="1667050"/>
                </a:lnTo>
                <a:lnTo>
                  <a:pt x="6964982" y="1664623"/>
                </a:lnTo>
                <a:lnTo>
                  <a:pt x="7016097" y="1662354"/>
                </a:lnTo>
                <a:lnTo>
                  <a:pt x="7066174" y="1660254"/>
                </a:lnTo>
                <a:lnTo>
                  <a:pt x="7115023" y="1658336"/>
                </a:lnTo>
                <a:lnTo>
                  <a:pt x="7162449" y="1656610"/>
                </a:lnTo>
                <a:lnTo>
                  <a:pt x="7208260" y="1655089"/>
                </a:lnTo>
                <a:lnTo>
                  <a:pt x="7472770" y="1650910"/>
                </a:lnTo>
                <a:lnTo>
                  <a:pt x="7747852" y="1651374"/>
                </a:lnTo>
                <a:lnTo>
                  <a:pt x="7963926" y="1653696"/>
                </a:lnTo>
                <a:lnTo>
                  <a:pt x="8051413" y="1655089"/>
                </a:lnTo>
                <a:lnTo>
                  <a:pt x="8657076" y="1655089"/>
                </a:lnTo>
                <a:lnTo>
                  <a:pt x="8719414" y="1657000"/>
                </a:lnTo>
                <a:lnTo>
                  <a:pt x="8779756" y="1659639"/>
                </a:lnTo>
                <a:lnTo>
                  <a:pt x="8837405" y="1662793"/>
                </a:lnTo>
                <a:lnTo>
                  <a:pt x="8891661" y="1666249"/>
                </a:lnTo>
                <a:lnTo>
                  <a:pt x="8941828" y="1669794"/>
                </a:lnTo>
                <a:lnTo>
                  <a:pt x="8987207" y="1673216"/>
                </a:lnTo>
                <a:lnTo>
                  <a:pt x="9027100" y="1676302"/>
                </a:lnTo>
                <a:lnTo>
                  <a:pt x="9060809" y="1678838"/>
                </a:lnTo>
                <a:lnTo>
                  <a:pt x="9090146" y="16810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3177158" y="2750057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0"/>
                </a:lnTo>
                <a:lnTo>
                  <a:pt x="0" y="1202181"/>
                </a:lnTo>
                <a:lnTo>
                  <a:pt x="700532" y="1606677"/>
                </a:lnTo>
                <a:lnTo>
                  <a:pt x="1390777" y="1203705"/>
                </a:lnTo>
                <a:lnTo>
                  <a:pt x="1394587" y="404367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3177158" y="2750057"/>
            <a:ext cx="2118995" cy="2874010"/>
          </a:xfrm>
          <a:custGeom>
            <a:avLst/>
            <a:gdLst/>
            <a:ahLst/>
            <a:cxnLst/>
            <a:rect l="l" t="t" r="r" b="b"/>
            <a:pathLst>
              <a:path w="2118995" h="2874010">
                <a:moveTo>
                  <a:pt x="3937" y="402970"/>
                </a:moveTo>
                <a:lnTo>
                  <a:pt x="694055" y="0"/>
                </a:lnTo>
                <a:lnTo>
                  <a:pt x="1394587" y="404367"/>
                </a:lnTo>
                <a:lnTo>
                  <a:pt x="1390777" y="1203705"/>
                </a:lnTo>
                <a:lnTo>
                  <a:pt x="700532" y="1606677"/>
                </a:lnTo>
                <a:lnTo>
                  <a:pt x="0" y="1202181"/>
                </a:lnTo>
                <a:lnTo>
                  <a:pt x="3937" y="402970"/>
                </a:lnTo>
                <a:close/>
              </a:path>
              <a:path w="2118995" h="2874010">
                <a:moveTo>
                  <a:pt x="727837" y="1669795"/>
                </a:moveTo>
                <a:lnTo>
                  <a:pt x="1417955" y="1266824"/>
                </a:lnTo>
                <a:lnTo>
                  <a:pt x="2118487" y="1671192"/>
                </a:lnTo>
                <a:lnTo>
                  <a:pt x="2114677" y="2470530"/>
                </a:lnTo>
                <a:lnTo>
                  <a:pt x="1424432" y="2873476"/>
                </a:lnTo>
                <a:lnTo>
                  <a:pt x="723900" y="2469006"/>
                </a:lnTo>
                <a:lnTo>
                  <a:pt x="727837" y="166979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3910583" y="148323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4" y="0"/>
                </a:moveTo>
                <a:lnTo>
                  <a:pt x="3937" y="402970"/>
                </a:lnTo>
                <a:lnTo>
                  <a:pt x="0" y="1202181"/>
                </a:lnTo>
                <a:lnTo>
                  <a:pt x="700531" y="1606677"/>
                </a:lnTo>
                <a:lnTo>
                  <a:pt x="1390777" y="1203705"/>
                </a:lnTo>
                <a:lnTo>
                  <a:pt x="1394587" y="404367"/>
                </a:lnTo>
                <a:lnTo>
                  <a:pt x="694054" y="0"/>
                </a:lnTo>
                <a:close/>
              </a:path>
            </a:pathLst>
          </a:custGeom>
          <a:solidFill>
            <a:srgbClr val="FFFFFF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3910583" y="148323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0"/>
                </a:moveTo>
                <a:lnTo>
                  <a:pt x="694054" y="0"/>
                </a:lnTo>
                <a:lnTo>
                  <a:pt x="1394587" y="404367"/>
                </a:lnTo>
                <a:lnTo>
                  <a:pt x="1390777" y="1203705"/>
                </a:lnTo>
                <a:lnTo>
                  <a:pt x="700531" y="1606677"/>
                </a:lnTo>
                <a:lnTo>
                  <a:pt x="0" y="1202181"/>
                </a:lnTo>
                <a:lnTo>
                  <a:pt x="3937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3158108" y="216408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1"/>
                </a:lnTo>
                <a:lnTo>
                  <a:pt x="0" y="1202182"/>
                </a:lnTo>
                <a:lnTo>
                  <a:pt x="700532" y="1606677"/>
                </a:lnTo>
                <a:lnTo>
                  <a:pt x="1390777" y="1203706"/>
                </a:lnTo>
                <a:lnTo>
                  <a:pt x="1394587" y="404368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392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3158108" y="216408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1"/>
                </a:moveTo>
                <a:lnTo>
                  <a:pt x="694055" y="0"/>
                </a:lnTo>
                <a:lnTo>
                  <a:pt x="1394587" y="404368"/>
                </a:lnTo>
                <a:lnTo>
                  <a:pt x="1390777" y="1203706"/>
                </a:lnTo>
                <a:lnTo>
                  <a:pt x="700532" y="1606677"/>
                </a:lnTo>
                <a:lnTo>
                  <a:pt x="0" y="1202182"/>
                </a:lnTo>
                <a:lnTo>
                  <a:pt x="3937" y="402971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4644008" y="5274183"/>
            <a:ext cx="1395095" cy="1584325"/>
          </a:xfrm>
          <a:custGeom>
            <a:avLst/>
            <a:gdLst/>
            <a:ahLst/>
            <a:cxnLst/>
            <a:rect l="l" t="t" r="r" b="b"/>
            <a:pathLst>
              <a:path w="1395095" h="1584325">
                <a:moveTo>
                  <a:pt x="694054" y="0"/>
                </a:moveTo>
                <a:lnTo>
                  <a:pt x="3937" y="402958"/>
                </a:lnTo>
                <a:lnTo>
                  <a:pt x="0" y="1202220"/>
                </a:lnTo>
                <a:lnTo>
                  <a:pt x="660968" y="1583815"/>
                </a:lnTo>
                <a:lnTo>
                  <a:pt x="739654" y="1583815"/>
                </a:lnTo>
                <a:lnTo>
                  <a:pt x="1390777" y="1203667"/>
                </a:lnTo>
                <a:lnTo>
                  <a:pt x="1394587" y="404406"/>
                </a:lnTo>
                <a:lnTo>
                  <a:pt x="694054" y="0"/>
                </a:lnTo>
                <a:close/>
              </a:path>
            </a:pathLst>
          </a:custGeom>
          <a:solidFill>
            <a:srgbClr val="FFFFFF">
              <a:alpha val="588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4644008" y="5274183"/>
            <a:ext cx="1395095" cy="1584325"/>
          </a:xfrm>
          <a:custGeom>
            <a:avLst/>
            <a:gdLst/>
            <a:ahLst/>
            <a:cxnLst/>
            <a:rect l="l" t="t" r="r" b="b"/>
            <a:pathLst>
              <a:path w="1395095" h="1584325">
                <a:moveTo>
                  <a:pt x="3937" y="402958"/>
                </a:moveTo>
                <a:lnTo>
                  <a:pt x="694054" y="0"/>
                </a:lnTo>
                <a:lnTo>
                  <a:pt x="1394587" y="404406"/>
                </a:lnTo>
                <a:lnTo>
                  <a:pt x="1390777" y="1203667"/>
                </a:lnTo>
                <a:lnTo>
                  <a:pt x="739654" y="1583815"/>
                </a:lnTo>
              </a:path>
              <a:path w="1395095" h="1584325">
                <a:moveTo>
                  <a:pt x="660968" y="1583815"/>
                </a:moveTo>
                <a:lnTo>
                  <a:pt x="0" y="1202220"/>
                </a:lnTo>
                <a:lnTo>
                  <a:pt x="3937" y="4029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74214" y="4007358"/>
            <a:ext cx="802005" cy="1607185"/>
          </a:xfrm>
          <a:custGeom>
            <a:avLst/>
            <a:gdLst/>
            <a:ahLst/>
            <a:cxnLst/>
            <a:rect l="l" t="t" r="r" b="b"/>
            <a:pathLst>
              <a:path w="802005" h="1607185">
                <a:moveTo>
                  <a:pt x="101349" y="0"/>
                </a:moveTo>
                <a:lnTo>
                  <a:pt x="0" y="62865"/>
                </a:lnTo>
                <a:lnTo>
                  <a:pt x="3425" y="1545971"/>
                </a:lnTo>
                <a:lnTo>
                  <a:pt x="107750" y="1606651"/>
                </a:lnTo>
                <a:lnTo>
                  <a:pt x="797982" y="1203706"/>
                </a:lnTo>
                <a:lnTo>
                  <a:pt x="801869" y="404368"/>
                </a:lnTo>
                <a:lnTo>
                  <a:pt x="101349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74214" y="4007358"/>
            <a:ext cx="802005" cy="1607185"/>
          </a:xfrm>
          <a:custGeom>
            <a:avLst/>
            <a:gdLst/>
            <a:ahLst/>
            <a:cxnLst/>
            <a:rect l="l" t="t" r="r" b="b"/>
            <a:pathLst>
              <a:path w="802005" h="1607185">
                <a:moveTo>
                  <a:pt x="0" y="62865"/>
                </a:moveTo>
                <a:lnTo>
                  <a:pt x="101349" y="0"/>
                </a:lnTo>
                <a:lnTo>
                  <a:pt x="801869" y="404368"/>
                </a:lnTo>
                <a:lnTo>
                  <a:pt x="797982" y="1203706"/>
                </a:lnTo>
                <a:lnTo>
                  <a:pt x="107750" y="1606651"/>
                </a:lnTo>
                <a:lnTo>
                  <a:pt x="3425" y="1545971"/>
                </a:lnTo>
                <a:lnTo>
                  <a:pt x="0" y="6286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205358" y="5293233"/>
            <a:ext cx="1395095" cy="1565275"/>
          </a:xfrm>
          <a:custGeom>
            <a:avLst/>
            <a:gdLst/>
            <a:ahLst/>
            <a:cxnLst/>
            <a:rect l="l" t="t" r="r" b="b"/>
            <a:pathLst>
              <a:path w="1395095" h="1565275">
                <a:moveTo>
                  <a:pt x="3886" y="402958"/>
                </a:moveTo>
                <a:lnTo>
                  <a:pt x="694105" y="0"/>
                </a:lnTo>
                <a:lnTo>
                  <a:pt x="1394587" y="404406"/>
                </a:lnTo>
                <a:lnTo>
                  <a:pt x="1390777" y="1203667"/>
                </a:lnTo>
                <a:lnTo>
                  <a:pt x="772263" y="1564765"/>
                </a:lnTo>
              </a:path>
              <a:path w="1395095" h="1565275">
                <a:moveTo>
                  <a:pt x="627946" y="1564765"/>
                </a:moveTo>
                <a:lnTo>
                  <a:pt x="0" y="1202220"/>
                </a:lnTo>
                <a:lnTo>
                  <a:pt x="3886" y="4029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233933" y="2740532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118" y="0"/>
                </a:moveTo>
                <a:lnTo>
                  <a:pt x="3886" y="402970"/>
                </a:lnTo>
                <a:lnTo>
                  <a:pt x="0" y="1202181"/>
                </a:lnTo>
                <a:lnTo>
                  <a:pt x="700506" y="1606677"/>
                </a:lnTo>
                <a:lnTo>
                  <a:pt x="1390777" y="1203705"/>
                </a:lnTo>
                <a:lnTo>
                  <a:pt x="1394586" y="404367"/>
                </a:lnTo>
                <a:lnTo>
                  <a:pt x="694118" y="0"/>
                </a:lnTo>
                <a:close/>
              </a:path>
            </a:pathLst>
          </a:custGeom>
          <a:solidFill>
            <a:srgbClr val="FFFFFF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233933" y="2740532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886" y="402970"/>
                </a:moveTo>
                <a:lnTo>
                  <a:pt x="694118" y="0"/>
                </a:lnTo>
                <a:lnTo>
                  <a:pt x="1394586" y="404367"/>
                </a:lnTo>
                <a:lnTo>
                  <a:pt x="1390777" y="1203705"/>
                </a:lnTo>
                <a:lnTo>
                  <a:pt x="700506" y="1606677"/>
                </a:lnTo>
                <a:lnTo>
                  <a:pt x="0" y="1202181"/>
                </a:lnTo>
                <a:lnTo>
                  <a:pt x="3886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957834" y="401688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886" y="402971"/>
                </a:moveTo>
                <a:lnTo>
                  <a:pt x="694054" y="0"/>
                </a:lnTo>
                <a:lnTo>
                  <a:pt x="1394586" y="404368"/>
                </a:lnTo>
                <a:lnTo>
                  <a:pt x="1390777" y="1203706"/>
                </a:lnTo>
                <a:lnTo>
                  <a:pt x="700532" y="1606651"/>
                </a:lnTo>
                <a:lnTo>
                  <a:pt x="0" y="1202182"/>
                </a:lnTo>
                <a:lnTo>
                  <a:pt x="3886" y="402971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1691258" y="5302758"/>
            <a:ext cx="1395095" cy="1555750"/>
          </a:xfrm>
          <a:custGeom>
            <a:avLst/>
            <a:gdLst/>
            <a:ahLst/>
            <a:cxnLst/>
            <a:rect l="l" t="t" r="r" b="b"/>
            <a:pathLst>
              <a:path w="1395095" h="1555750">
                <a:moveTo>
                  <a:pt x="3937" y="402958"/>
                </a:moveTo>
                <a:lnTo>
                  <a:pt x="694055" y="0"/>
                </a:lnTo>
                <a:lnTo>
                  <a:pt x="1394587" y="404406"/>
                </a:lnTo>
                <a:lnTo>
                  <a:pt x="1390777" y="1203667"/>
                </a:lnTo>
                <a:lnTo>
                  <a:pt x="788598" y="1555240"/>
                </a:lnTo>
              </a:path>
              <a:path w="1395095" h="1555750">
                <a:moveTo>
                  <a:pt x="611473" y="1555240"/>
                </a:moveTo>
                <a:lnTo>
                  <a:pt x="0" y="1202220"/>
                </a:lnTo>
                <a:lnTo>
                  <a:pt x="3937" y="4029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710308" y="2750057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0"/>
                </a:lnTo>
                <a:lnTo>
                  <a:pt x="0" y="1202181"/>
                </a:lnTo>
                <a:lnTo>
                  <a:pt x="700532" y="1606677"/>
                </a:lnTo>
                <a:lnTo>
                  <a:pt x="1390777" y="1203705"/>
                </a:lnTo>
                <a:lnTo>
                  <a:pt x="1394587" y="404367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1710308" y="2750057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0"/>
                </a:moveTo>
                <a:lnTo>
                  <a:pt x="694055" y="0"/>
                </a:lnTo>
                <a:lnTo>
                  <a:pt x="1394587" y="404367"/>
                </a:lnTo>
                <a:lnTo>
                  <a:pt x="1390777" y="1203705"/>
                </a:lnTo>
                <a:lnTo>
                  <a:pt x="700532" y="1606677"/>
                </a:lnTo>
                <a:lnTo>
                  <a:pt x="0" y="1202181"/>
                </a:lnTo>
                <a:lnTo>
                  <a:pt x="3937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976884" y="1454658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886" y="402970"/>
                </a:moveTo>
                <a:lnTo>
                  <a:pt x="694054" y="0"/>
                </a:lnTo>
                <a:lnTo>
                  <a:pt x="1394586" y="404367"/>
                </a:lnTo>
                <a:lnTo>
                  <a:pt x="1390777" y="1203705"/>
                </a:lnTo>
                <a:lnTo>
                  <a:pt x="700532" y="1606677"/>
                </a:lnTo>
                <a:lnTo>
                  <a:pt x="0" y="1202181"/>
                </a:lnTo>
                <a:lnTo>
                  <a:pt x="3886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6987159" y="403593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1"/>
                </a:lnTo>
                <a:lnTo>
                  <a:pt x="0" y="1202182"/>
                </a:lnTo>
                <a:lnTo>
                  <a:pt x="700532" y="1606651"/>
                </a:lnTo>
                <a:lnTo>
                  <a:pt x="1390777" y="1203706"/>
                </a:lnTo>
                <a:lnTo>
                  <a:pt x="1394587" y="404368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6987159" y="403593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1"/>
                </a:moveTo>
                <a:lnTo>
                  <a:pt x="694055" y="0"/>
                </a:lnTo>
                <a:lnTo>
                  <a:pt x="1394587" y="404368"/>
                </a:lnTo>
                <a:lnTo>
                  <a:pt x="1390777" y="1203706"/>
                </a:lnTo>
                <a:lnTo>
                  <a:pt x="700532" y="1606651"/>
                </a:lnTo>
                <a:lnTo>
                  <a:pt x="0" y="1202182"/>
                </a:lnTo>
                <a:lnTo>
                  <a:pt x="3937" y="402971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7730109" y="5312283"/>
            <a:ext cx="1395095" cy="1546225"/>
          </a:xfrm>
          <a:custGeom>
            <a:avLst/>
            <a:gdLst/>
            <a:ahLst/>
            <a:cxnLst/>
            <a:rect l="l" t="t" r="r" b="b"/>
            <a:pathLst>
              <a:path w="1395095" h="1546225">
                <a:moveTo>
                  <a:pt x="3937" y="402958"/>
                </a:moveTo>
                <a:lnTo>
                  <a:pt x="694055" y="0"/>
                </a:lnTo>
                <a:lnTo>
                  <a:pt x="1394587" y="404406"/>
                </a:lnTo>
                <a:lnTo>
                  <a:pt x="1390777" y="1203667"/>
                </a:lnTo>
                <a:lnTo>
                  <a:pt x="804914" y="1545715"/>
                </a:lnTo>
              </a:path>
              <a:path w="1395095" h="1546225">
                <a:moveTo>
                  <a:pt x="594972" y="1545715"/>
                </a:moveTo>
                <a:lnTo>
                  <a:pt x="0" y="1202220"/>
                </a:lnTo>
                <a:lnTo>
                  <a:pt x="3937" y="4029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7730109" y="2759582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0"/>
                </a:lnTo>
                <a:lnTo>
                  <a:pt x="0" y="1202181"/>
                </a:lnTo>
                <a:lnTo>
                  <a:pt x="700532" y="1606677"/>
                </a:lnTo>
                <a:lnTo>
                  <a:pt x="1390777" y="1203705"/>
                </a:lnTo>
                <a:lnTo>
                  <a:pt x="1394587" y="404367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7730109" y="2759582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0"/>
                </a:moveTo>
                <a:lnTo>
                  <a:pt x="694055" y="0"/>
                </a:lnTo>
                <a:lnTo>
                  <a:pt x="1394587" y="404367"/>
                </a:lnTo>
                <a:lnTo>
                  <a:pt x="1390777" y="1203705"/>
                </a:lnTo>
                <a:lnTo>
                  <a:pt x="700532" y="1606677"/>
                </a:lnTo>
                <a:lnTo>
                  <a:pt x="0" y="1202181"/>
                </a:lnTo>
                <a:lnTo>
                  <a:pt x="3937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8463534" y="4043867"/>
            <a:ext cx="680720" cy="1587500"/>
          </a:xfrm>
          <a:custGeom>
            <a:avLst/>
            <a:gdLst/>
            <a:ahLst/>
            <a:cxnLst/>
            <a:rect l="l" t="t" r="r" b="b"/>
            <a:pathLst>
              <a:path w="680720" h="1587500">
                <a:moveTo>
                  <a:pt x="680466" y="0"/>
                </a:moveTo>
                <a:lnTo>
                  <a:pt x="3937" y="395036"/>
                </a:lnTo>
                <a:lnTo>
                  <a:pt x="0" y="1194247"/>
                </a:lnTo>
                <a:lnTo>
                  <a:pt x="680466" y="1587131"/>
                </a:lnTo>
                <a:lnTo>
                  <a:pt x="680466" y="0"/>
                </a:lnTo>
                <a:close/>
              </a:path>
            </a:pathLst>
          </a:custGeom>
          <a:solidFill>
            <a:srgbClr val="FFFFFF">
              <a:alpha val="392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8463534" y="1500692"/>
            <a:ext cx="680720" cy="4130675"/>
          </a:xfrm>
          <a:custGeom>
            <a:avLst/>
            <a:gdLst/>
            <a:ahLst/>
            <a:cxnLst/>
            <a:rect l="l" t="t" r="r" b="b"/>
            <a:pathLst>
              <a:path w="680720" h="4130675">
                <a:moveTo>
                  <a:pt x="3937" y="2938211"/>
                </a:moveTo>
                <a:lnTo>
                  <a:pt x="680466" y="2543174"/>
                </a:lnTo>
              </a:path>
              <a:path w="680720" h="4130675">
                <a:moveTo>
                  <a:pt x="680466" y="4130306"/>
                </a:moveTo>
                <a:lnTo>
                  <a:pt x="0" y="3737422"/>
                </a:lnTo>
                <a:lnTo>
                  <a:pt x="3937" y="2938211"/>
                </a:lnTo>
              </a:path>
              <a:path w="680720" h="4130675">
                <a:moveTo>
                  <a:pt x="3937" y="395036"/>
                </a:moveTo>
                <a:lnTo>
                  <a:pt x="680466" y="0"/>
                </a:lnTo>
              </a:path>
              <a:path w="680720" h="4130675">
                <a:moveTo>
                  <a:pt x="680466" y="1587155"/>
                </a:moveTo>
                <a:lnTo>
                  <a:pt x="0" y="1194247"/>
                </a:lnTo>
                <a:lnTo>
                  <a:pt x="3937" y="395036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457200" y="333488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8229600" y="0"/>
                </a:moveTo>
                <a:lnTo>
                  <a:pt x="0" y="0"/>
                </a:lnTo>
                <a:lnTo>
                  <a:pt x="0" y="344182"/>
                </a:lnTo>
                <a:lnTo>
                  <a:pt x="0" y="6185649"/>
                </a:lnTo>
                <a:lnTo>
                  <a:pt x="8229600" y="6185649"/>
                </a:lnTo>
                <a:lnTo>
                  <a:pt x="8229600" y="344182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457200" y="33347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661"/>
                </a:moveTo>
                <a:lnTo>
                  <a:pt x="8229600" y="6185661"/>
                </a:lnTo>
                <a:lnTo>
                  <a:pt x="8229600" y="0"/>
                </a:lnTo>
                <a:lnTo>
                  <a:pt x="0" y="0"/>
                </a:lnTo>
                <a:lnTo>
                  <a:pt x="0" y="6185661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g object 53"/>
          <p:cNvSpPr/>
          <p:nvPr/>
        </p:nvSpPr>
        <p:spPr>
          <a:xfrm>
            <a:off x="4561205" y="0"/>
            <a:ext cx="3679190" cy="678180"/>
          </a:xfrm>
          <a:custGeom>
            <a:avLst/>
            <a:gdLst/>
            <a:ahLst/>
            <a:cxnLst/>
            <a:rect l="l" t="t" r="r" b="b"/>
            <a:pathLst>
              <a:path w="3679190" h="678180">
                <a:moveTo>
                  <a:pt x="0" y="677672"/>
                </a:moveTo>
                <a:lnTo>
                  <a:pt x="3679062" y="677672"/>
                </a:lnTo>
                <a:lnTo>
                  <a:pt x="3679062" y="0"/>
                </a:lnTo>
                <a:lnTo>
                  <a:pt x="0" y="0"/>
                </a:lnTo>
                <a:lnTo>
                  <a:pt x="0" y="677672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g object 54"/>
          <p:cNvSpPr/>
          <p:nvPr/>
        </p:nvSpPr>
        <p:spPr>
          <a:xfrm>
            <a:off x="4561205" y="0"/>
            <a:ext cx="3679190" cy="678180"/>
          </a:xfrm>
          <a:custGeom>
            <a:avLst/>
            <a:gdLst/>
            <a:ahLst/>
            <a:cxnLst/>
            <a:rect l="l" t="t" r="r" b="b"/>
            <a:pathLst>
              <a:path w="3679190" h="678180">
                <a:moveTo>
                  <a:pt x="0" y="677672"/>
                </a:moveTo>
                <a:lnTo>
                  <a:pt x="3679062" y="677672"/>
                </a:lnTo>
                <a:lnTo>
                  <a:pt x="3679062" y="0"/>
                </a:lnTo>
              </a:path>
              <a:path w="3679190" h="678180">
                <a:moveTo>
                  <a:pt x="0" y="0"/>
                </a:moveTo>
                <a:lnTo>
                  <a:pt x="0" y="677672"/>
                </a:lnTo>
              </a:path>
            </a:pathLst>
          </a:custGeom>
          <a:ln w="15875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g object 55"/>
          <p:cNvSpPr/>
          <p:nvPr/>
        </p:nvSpPr>
        <p:spPr>
          <a:xfrm>
            <a:off x="4649088" y="0"/>
            <a:ext cx="3505200" cy="602615"/>
          </a:xfrm>
          <a:custGeom>
            <a:avLst/>
            <a:gdLst/>
            <a:ahLst/>
            <a:cxnLst/>
            <a:rect l="l" t="t" r="r" b="b"/>
            <a:pathLst>
              <a:path w="3505200" h="602615">
                <a:moveTo>
                  <a:pt x="0" y="602488"/>
                </a:moveTo>
                <a:lnTo>
                  <a:pt x="3505199" y="602488"/>
                </a:lnTo>
                <a:lnTo>
                  <a:pt x="3505199" y="0"/>
                </a:lnTo>
                <a:lnTo>
                  <a:pt x="0" y="0"/>
                </a:lnTo>
                <a:lnTo>
                  <a:pt x="0" y="602488"/>
                </a:lnTo>
                <a:close/>
              </a:path>
            </a:pathLst>
          </a:custGeom>
          <a:solidFill>
            <a:srgbClr val="7068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g object 56"/>
          <p:cNvSpPr/>
          <p:nvPr/>
        </p:nvSpPr>
        <p:spPr>
          <a:xfrm>
            <a:off x="214883" y="82296"/>
            <a:ext cx="5029200" cy="45262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g object 57"/>
          <p:cNvSpPr/>
          <p:nvPr/>
        </p:nvSpPr>
        <p:spPr>
          <a:xfrm>
            <a:off x="1348740" y="3520439"/>
            <a:ext cx="4000500" cy="33375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16-Mar-20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16-Mar-20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92009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199" y="0"/>
                </a:moveTo>
                <a:lnTo>
                  <a:pt x="0" y="0"/>
                </a:lnTo>
                <a:lnTo>
                  <a:pt x="0" y="6858000"/>
                </a:lnTo>
                <a:lnTo>
                  <a:pt x="1600199" y="6858000"/>
                </a:lnTo>
                <a:lnTo>
                  <a:pt x="1600199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7597" y="0"/>
            <a:ext cx="991235" cy="6858000"/>
          </a:xfrm>
          <a:custGeom>
            <a:avLst/>
            <a:gdLst/>
            <a:ahLst/>
            <a:cxnLst/>
            <a:rect l="l" t="t" r="r" b="b"/>
            <a:pathLst>
              <a:path w="991235" h="6858000">
                <a:moveTo>
                  <a:pt x="990612" y="0"/>
                </a:moveTo>
                <a:lnTo>
                  <a:pt x="457200" y="0"/>
                </a:lnTo>
                <a:lnTo>
                  <a:pt x="228612" y="0"/>
                </a:lnTo>
                <a:lnTo>
                  <a:pt x="0" y="0"/>
                </a:lnTo>
                <a:lnTo>
                  <a:pt x="0" y="6858000"/>
                </a:lnTo>
                <a:lnTo>
                  <a:pt x="228612" y="6858000"/>
                </a:lnTo>
                <a:lnTo>
                  <a:pt x="457200" y="6858000"/>
                </a:lnTo>
                <a:lnTo>
                  <a:pt x="990612" y="6858000"/>
                </a:lnTo>
                <a:lnTo>
                  <a:pt x="990612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414907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500519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6706996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230997" y="0"/>
            <a:ext cx="913130" cy="6858000"/>
          </a:xfrm>
          <a:custGeom>
            <a:avLst/>
            <a:gdLst/>
            <a:ahLst/>
            <a:cxnLst/>
            <a:rect l="l" t="t" r="r" b="b"/>
            <a:pathLst>
              <a:path w="913129" h="6858000">
                <a:moveTo>
                  <a:pt x="913003" y="0"/>
                </a:moveTo>
                <a:lnTo>
                  <a:pt x="762000" y="0"/>
                </a:lnTo>
                <a:lnTo>
                  <a:pt x="533400" y="0"/>
                </a:lnTo>
                <a:lnTo>
                  <a:pt x="0" y="0"/>
                </a:lnTo>
                <a:lnTo>
                  <a:pt x="0" y="6858000"/>
                </a:lnTo>
                <a:lnTo>
                  <a:pt x="533400" y="6858000"/>
                </a:lnTo>
                <a:lnTo>
                  <a:pt x="762000" y="6858000"/>
                </a:lnTo>
                <a:lnTo>
                  <a:pt x="913003" y="6858000"/>
                </a:lnTo>
                <a:lnTo>
                  <a:pt x="913003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3887596" y="0"/>
            <a:ext cx="2819400" cy="6858000"/>
          </a:xfrm>
          <a:custGeom>
            <a:avLst/>
            <a:gdLst/>
            <a:ahLst/>
            <a:cxnLst/>
            <a:rect l="l" t="t" r="r" b="b"/>
            <a:pathLst>
              <a:path w="2819400" h="6858000">
                <a:moveTo>
                  <a:pt x="2819400" y="0"/>
                </a:moveTo>
                <a:lnTo>
                  <a:pt x="0" y="0"/>
                </a:lnTo>
                <a:lnTo>
                  <a:pt x="0" y="6858000"/>
                </a:lnTo>
                <a:lnTo>
                  <a:pt x="2819400" y="6858000"/>
                </a:lnTo>
                <a:lnTo>
                  <a:pt x="28194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2973197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53853" y="3486886"/>
            <a:ext cx="9090660" cy="3365500"/>
          </a:xfrm>
          <a:custGeom>
            <a:avLst/>
            <a:gdLst/>
            <a:ahLst/>
            <a:cxnLst/>
            <a:rect l="l" t="t" r="r" b="b"/>
            <a:pathLst>
              <a:path w="9090660" h="3365500">
                <a:moveTo>
                  <a:pt x="11875" y="2664523"/>
                </a:moveTo>
                <a:lnTo>
                  <a:pt x="56773" y="2667221"/>
                </a:lnTo>
                <a:lnTo>
                  <a:pt x="101704" y="2669913"/>
                </a:lnTo>
                <a:lnTo>
                  <a:pt x="146698" y="2672590"/>
                </a:lnTo>
                <a:lnTo>
                  <a:pt x="191790" y="2675246"/>
                </a:lnTo>
                <a:lnTo>
                  <a:pt x="237010" y="2677875"/>
                </a:lnTo>
                <a:lnTo>
                  <a:pt x="282391" y="2680469"/>
                </a:lnTo>
                <a:lnTo>
                  <a:pt x="327966" y="2683022"/>
                </a:lnTo>
                <a:lnTo>
                  <a:pt x="373766" y="2685526"/>
                </a:lnTo>
                <a:lnTo>
                  <a:pt x="419824" y="2687974"/>
                </a:lnTo>
                <a:lnTo>
                  <a:pt x="466171" y="2690360"/>
                </a:lnTo>
                <a:lnTo>
                  <a:pt x="512841" y="2692676"/>
                </a:lnTo>
                <a:lnTo>
                  <a:pt x="559865" y="2694916"/>
                </a:lnTo>
                <a:lnTo>
                  <a:pt x="607276" y="2697073"/>
                </a:lnTo>
                <a:lnTo>
                  <a:pt x="655106" y="2699140"/>
                </a:lnTo>
                <a:lnTo>
                  <a:pt x="703387" y="2701109"/>
                </a:lnTo>
                <a:lnTo>
                  <a:pt x="752151" y="2702975"/>
                </a:lnTo>
                <a:lnTo>
                  <a:pt x="801430" y="2704729"/>
                </a:lnTo>
                <a:lnTo>
                  <a:pt x="851257" y="2706365"/>
                </a:lnTo>
                <a:lnTo>
                  <a:pt x="901665" y="2707877"/>
                </a:lnTo>
                <a:lnTo>
                  <a:pt x="952684" y="2709256"/>
                </a:lnTo>
                <a:lnTo>
                  <a:pt x="1004348" y="2710497"/>
                </a:lnTo>
                <a:lnTo>
                  <a:pt x="1056688" y="2711592"/>
                </a:lnTo>
                <a:lnTo>
                  <a:pt x="1109737" y="2712535"/>
                </a:lnTo>
                <a:lnTo>
                  <a:pt x="1163527" y="2713317"/>
                </a:lnTo>
                <a:lnTo>
                  <a:pt x="1218090" y="2713933"/>
                </a:lnTo>
                <a:lnTo>
                  <a:pt x="1273459" y="2714376"/>
                </a:lnTo>
                <a:lnTo>
                  <a:pt x="1329666" y="2714638"/>
                </a:lnTo>
                <a:lnTo>
                  <a:pt x="1386742" y="2714713"/>
                </a:lnTo>
                <a:lnTo>
                  <a:pt x="1444721" y="2714594"/>
                </a:lnTo>
                <a:lnTo>
                  <a:pt x="1503633" y="2714273"/>
                </a:lnTo>
                <a:lnTo>
                  <a:pt x="1563513" y="2713744"/>
                </a:lnTo>
                <a:lnTo>
                  <a:pt x="1624391" y="2713000"/>
                </a:lnTo>
                <a:lnTo>
                  <a:pt x="1686300" y="2712034"/>
                </a:lnTo>
                <a:lnTo>
                  <a:pt x="1729429" y="2711288"/>
                </a:lnTo>
                <a:lnTo>
                  <a:pt x="1772961" y="2710534"/>
                </a:lnTo>
                <a:lnTo>
                  <a:pt x="1816890" y="2709765"/>
                </a:lnTo>
                <a:lnTo>
                  <a:pt x="1861213" y="2708979"/>
                </a:lnTo>
                <a:lnTo>
                  <a:pt x="1905925" y="2708171"/>
                </a:lnTo>
                <a:lnTo>
                  <a:pt x="1951022" y="2707337"/>
                </a:lnTo>
                <a:lnTo>
                  <a:pt x="1996499" y="2706473"/>
                </a:lnTo>
                <a:lnTo>
                  <a:pt x="2042351" y="2705574"/>
                </a:lnTo>
                <a:lnTo>
                  <a:pt x="2088575" y="2704637"/>
                </a:lnTo>
                <a:lnTo>
                  <a:pt x="2135165" y="2703656"/>
                </a:lnTo>
                <a:lnTo>
                  <a:pt x="2182116" y="2702629"/>
                </a:lnTo>
                <a:lnTo>
                  <a:pt x="2229426" y="2701550"/>
                </a:lnTo>
                <a:lnTo>
                  <a:pt x="2277088" y="2700416"/>
                </a:lnTo>
                <a:lnTo>
                  <a:pt x="2325099" y="2699223"/>
                </a:lnTo>
                <a:lnTo>
                  <a:pt x="2373454" y="2697965"/>
                </a:lnTo>
                <a:lnTo>
                  <a:pt x="2422148" y="2696640"/>
                </a:lnTo>
                <a:lnTo>
                  <a:pt x="2471177" y="2695242"/>
                </a:lnTo>
                <a:lnTo>
                  <a:pt x="2520536" y="2693769"/>
                </a:lnTo>
                <a:lnTo>
                  <a:pt x="2570222" y="2692214"/>
                </a:lnTo>
                <a:lnTo>
                  <a:pt x="2620229" y="2690575"/>
                </a:lnTo>
                <a:lnTo>
                  <a:pt x="2670552" y="2688847"/>
                </a:lnTo>
                <a:lnTo>
                  <a:pt x="2721188" y="2687026"/>
                </a:lnTo>
                <a:lnTo>
                  <a:pt x="2772132" y="2685107"/>
                </a:lnTo>
                <a:lnTo>
                  <a:pt x="2823379" y="2683087"/>
                </a:lnTo>
                <a:lnTo>
                  <a:pt x="2874925" y="2680962"/>
                </a:lnTo>
                <a:lnTo>
                  <a:pt x="2926765" y="2678726"/>
                </a:lnTo>
                <a:lnTo>
                  <a:pt x="2978895" y="2676377"/>
                </a:lnTo>
                <a:lnTo>
                  <a:pt x="3031311" y="2673909"/>
                </a:lnTo>
                <a:lnTo>
                  <a:pt x="3084007" y="2671319"/>
                </a:lnTo>
                <a:lnTo>
                  <a:pt x="3136979" y="2668602"/>
                </a:lnTo>
                <a:lnTo>
                  <a:pt x="3190223" y="2665754"/>
                </a:lnTo>
                <a:lnTo>
                  <a:pt x="3243734" y="2662772"/>
                </a:lnTo>
                <a:lnTo>
                  <a:pt x="3297508" y="2659650"/>
                </a:lnTo>
                <a:lnTo>
                  <a:pt x="3351541" y="2656385"/>
                </a:lnTo>
                <a:lnTo>
                  <a:pt x="3405826" y="2652973"/>
                </a:lnTo>
                <a:lnTo>
                  <a:pt x="3460361" y="2649408"/>
                </a:lnTo>
                <a:lnTo>
                  <a:pt x="3515141" y="2645688"/>
                </a:lnTo>
                <a:lnTo>
                  <a:pt x="3570161" y="2641807"/>
                </a:lnTo>
                <a:lnTo>
                  <a:pt x="3625416" y="2637763"/>
                </a:lnTo>
                <a:lnTo>
                  <a:pt x="3680903" y="2633550"/>
                </a:lnTo>
                <a:lnTo>
                  <a:pt x="3736616" y="2629164"/>
                </a:lnTo>
                <a:lnTo>
                  <a:pt x="3792552" y="2624601"/>
                </a:lnTo>
                <a:lnTo>
                  <a:pt x="3848704" y="2619857"/>
                </a:lnTo>
                <a:lnTo>
                  <a:pt x="3905070" y="2614928"/>
                </a:lnTo>
                <a:lnTo>
                  <a:pt x="3961645" y="2609810"/>
                </a:lnTo>
                <a:lnTo>
                  <a:pt x="4018423" y="2604498"/>
                </a:lnTo>
                <a:lnTo>
                  <a:pt x="4075401" y="2598988"/>
                </a:lnTo>
                <a:lnTo>
                  <a:pt x="4132574" y="2593276"/>
                </a:lnTo>
                <a:lnTo>
                  <a:pt x="4177949" y="2588638"/>
                </a:lnTo>
                <a:lnTo>
                  <a:pt x="4223917" y="2583873"/>
                </a:lnTo>
                <a:lnTo>
                  <a:pt x="4270456" y="2578986"/>
                </a:lnTo>
                <a:lnTo>
                  <a:pt x="4317545" y="2573976"/>
                </a:lnTo>
                <a:lnTo>
                  <a:pt x="4365160" y="2568847"/>
                </a:lnTo>
                <a:lnTo>
                  <a:pt x="4413279" y="2563601"/>
                </a:lnTo>
                <a:lnTo>
                  <a:pt x="4461880" y="2558240"/>
                </a:lnTo>
                <a:lnTo>
                  <a:pt x="4510941" y="2552765"/>
                </a:lnTo>
                <a:lnTo>
                  <a:pt x="4560440" y="2547178"/>
                </a:lnTo>
                <a:lnTo>
                  <a:pt x="4610354" y="2541483"/>
                </a:lnTo>
                <a:lnTo>
                  <a:pt x="4660661" y="2535680"/>
                </a:lnTo>
                <a:lnTo>
                  <a:pt x="4711338" y="2529772"/>
                </a:lnTo>
                <a:lnTo>
                  <a:pt x="4762364" y="2523761"/>
                </a:lnTo>
                <a:lnTo>
                  <a:pt x="4813716" y="2517649"/>
                </a:lnTo>
                <a:lnTo>
                  <a:pt x="4865372" y="2511437"/>
                </a:lnTo>
                <a:lnTo>
                  <a:pt x="4917309" y="2505129"/>
                </a:lnTo>
                <a:lnTo>
                  <a:pt x="4969505" y="2498725"/>
                </a:lnTo>
                <a:lnTo>
                  <a:pt x="5021939" y="2492229"/>
                </a:lnTo>
                <a:lnTo>
                  <a:pt x="5074587" y="2485642"/>
                </a:lnTo>
                <a:lnTo>
                  <a:pt x="5127427" y="2478965"/>
                </a:lnTo>
                <a:lnTo>
                  <a:pt x="5180438" y="2472202"/>
                </a:lnTo>
                <a:lnTo>
                  <a:pt x="5233596" y="2465355"/>
                </a:lnTo>
                <a:lnTo>
                  <a:pt x="5286880" y="2458424"/>
                </a:lnTo>
                <a:lnTo>
                  <a:pt x="5340267" y="2451413"/>
                </a:lnTo>
                <a:lnTo>
                  <a:pt x="5393735" y="2444323"/>
                </a:lnTo>
                <a:lnTo>
                  <a:pt x="5447262" y="2437156"/>
                </a:lnTo>
                <a:lnTo>
                  <a:pt x="5500825" y="2429915"/>
                </a:lnTo>
                <a:lnTo>
                  <a:pt x="5554402" y="2422601"/>
                </a:lnTo>
                <a:lnTo>
                  <a:pt x="5607971" y="2415217"/>
                </a:lnTo>
                <a:lnTo>
                  <a:pt x="5661510" y="2407764"/>
                </a:lnTo>
                <a:lnTo>
                  <a:pt x="5714996" y="2400245"/>
                </a:lnTo>
                <a:lnTo>
                  <a:pt x="5768407" y="2392661"/>
                </a:lnTo>
                <a:lnTo>
                  <a:pt x="5821720" y="2385015"/>
                </a:lnTo>
                <a:lnTo>
                  <a:pt x="5874914" y="2377309"/>
                </a:lnTo>
                <a:lnTo>
                  <a:pt x="5927966" y="2369545"/>
                </a:lnTo>
                <a:lnTo>
                  <a:pt x="5980854" y="2361724"/>
                </a:lnTo>
                <a:lnTo>
                  <a:pt x="6033555" y="2353849"/>
                </a:lnTo>
                <a:lnTo>
                  <a:pt x="6086048" y="2345922"/>
                </a:lnTo>
                <a:lnTo>
                  <a:pt x="6138310" y="2337944"/>
                </a:lnTo>
                <a:lnTo>
                  <a:pt x="6190318" y="2329919"/>
                </a:lnTo>
                <a:lnTo>
                  <a:pt x="6242051" y="2321848"/>
                </a:lnTo>
                <a:lnTo>
                  <a:pt x="6293485" y="2313732"/>
                </a:lnTo>
                <a:lnTo>
                  <a:pt x="6344600" y="2305575"/>
                </a:lnTo>
                <a:lnTo>
                  <a:pt x="6395372" y="2297378"/>
                </a:lnTo>
                <a:lnTo>
                  <a:pt x="6445780" y="2289143"/>
                </a:lnTo>
                <a:lnTo>
                  <a:pt x="6495800" y="2280872"/>
                </a:lnTo>
                <a:lnTo>
                  <a:pt x="6545411" y="2272567"/>
                </a:lnTo>
                <a:lnTo>
                  <a:pt x="6594591" y="2264230"/>
                </a:lnTo>
                <a:lnTo>
                  <a:pt x="6643317" y="2255864"/>
                </a:lnTo>
                <a:lnTo>
                  <a:pt x="6691566" y="2247470"/>
                </a:lnTo>
                <a:lnTo>
                  <a:pt x="6739317" y="2239051"/>
                </a:lnTo>
                <a:lnTo>
                  <a:pt x="6786548" y="2230608"/>
                </a:lnTo>
                <a:lnTo>
                  <a:pt x="6833235" y="2222143"/>
                </a:lnTo>
                <a:lnTo>
                  <a:pt x="6879357" y="2213659"/>
                </a:lnTo>
                <a:lnTo>
                  <a:pt x="6924892" y="2205157"/>
                </a:lnTo>
                <a:lnTo>
                  <a:pt x="6969816" y="2196640"/>
                </a:lnTo>
                <a:lnTo>
                  <a:pt x="7014109" y="2188109"/>
                </a:lnTo>
                <a:lnTo>
                  <a:pt x="7057747" y="2179568"/>
                </a:lnTo>
                <a:lnTo>
                  <a:pt x="7100708" y="2171016"/>
                </a:lnTo>
                <a:lnTo>
                  <a:pt x="7142970" y="2162458"/>
                </a:lnTo>
                <a:lnTo>
                  <a:pt x="7184511" y="2153894"/>
                </a:lnTo>
                <a:lnTo>
                  <a:pt x="7245805" y="2140968"/>
                </a:lnTo>
                <a:lnTo>
                  <a:pt x="7307116" y="2127694"/>
                </a:lnTo>
                <a:lnTo>
                  <a:pt x="7368393" y="2114092"/>
                </a:lnTo>
                <a:lnTo>
                  <a:pt x="7429583" y="2100182"/>
                </a:lnTo>
                <a:lnTo>
                  <a:pt x="7490636" y="2085982"/>
                </a:lnTo>
                <a:lnTo>
                  <a:pt x="7551497" y="2071514"/>
                </a:lnTo>
                <a:lnTo>
                  <a:pt x="7612116" y="2056797"/>
                </a:lnTo>
                <a:lnTo>
                  <a:pt x="7672439" y="2041849"/>
                </a:lnTo>
                <a:lnTo>
                  <a:pt x="7732415" y="2026691"/>
                </a:lnTo>
                <a:lnTo>
                  <a:pt x="7791992" y="2011343"/>
                </a:lnTo>
                <a:lnTo>
                  <a:pt x="7851117" y="1995824"/>
                </a:lnTo>
                <a:lnTo>
                  <a:pt x="7909738" y="1980154"/>
                </a:lnTo>
                <a:lnTo>
                  <a:pt x="7967803" y="1964352"/>
                </a:lnTo>
                <a:lnTo>
                  <a:pt x="8025259" y="1948439"/>
                </a:lnTo>
                <a:lnTo>
                  <a:pt x="8082055" y="1932433"/>
                </a:lnTo>
                <a:lnTo>
                  <a:pt x="8138139" y="1916354"/>
                </a:lnTo>
                <a:lnTo>
                  <a:pt x="8193458" y="1900223"/>
                </a:lnTo>
                <a:lnTo>
                  <a:pt x="8247959" y="1884058"/>
                </a:lnTo>
                <a:lnTo>
                  <a:pt x="8301591" y="1867880"/>
                </a:lnTo>
                <a:lnTo>
                  <a:pt x="8354302" y="1851708"/>
                </a:lnTo>
                <a:lnTo>
                  <a:pt x="8406039" y="1835561"/>
                </a:lnTo>
                <a:lnTo>
                  <a:pt x="8456751" y="1819460"/>
                </a:lnTo>
                <a:lnTo>
                  <a:pt x="8506384" y="1803424"/>
                </a:lnTo>
                <a:lnTo>
                  <a:pt x="8554887" y="1787472"/>
                </a:lnTo>
                <a:lnTo>
                  <a:pt x="8602208" y="1771624"/>
                </a:lnTo>
                <a:lnTo>
                  <a:pt x="8648293" y="1755901"/>
                </a:lnTo>
                <a:lnTo>
                  <a:pt x="8693093" y="1740321"/>
                </a:lnTo>
                <a:lnTo>
                  <a:pt x="8736553" y="1724904"/>
                </a:lnTo>
                <a:lnTo>
                  <a:pt x="8778621" y="1709670"/>
                </a:lnTo>
                <a:lnTo>
                  <a:pt x="8819247" y="1694639"/>
                </a:lnTo>
                <a:lnTo>
                  <a:pt x="8858377" y="1679830"/>
                </a:lnTo>
                <a:lnTo>
                  <a:pt x="8895959" y="1665263"/>
                </a:lnTo>
                <a:lnTo>
                  <a:pt x="8931941" y="1650957"/>
                </a:lnTo>
                <a:lnTo>
                  <a:pt x="8998896" y="1623208"/>
                </a:lnTo>
                <a:lnTo>
                  <a:pt x="9058824" y="1596742"/>
                </a:lnTo>
                <a:lnTo>
                  <a:pt x="9086023" y="1584038"/>
                </a:lnTo>
                <a:lnTo>
                  <a:pt x="9090146" y="1582028"/>
                </a:lnTo>
              </a:path>
              <a:path w="9090660" h="3365500">
                <a:moveTo>
                  <a:pt x="11875" y="871372"/>
                </a:moveTo>
                <a:lnTo>
                  <a:pt x="47795" y="852340"/>
                </a:lnTo>
                <a:lnTo>
                  <a:pt x="83859" y="833309"/>
                </a:lnTo>
                <a:lnTo>
                  <a:pt x="120211" y="814282"/>
                </a:lnTo>
                <a:lnTo>
                  <a:pt x="156994" y="795260"/>
                </a:lnTo>
                <a:lnTo>
                  <a:pt x="194353" y="776244"/>
                </a:lnTo>
                <a:lnTo>
                  <a:pt x="232431" y="757238"/>
                </a:lnTo>
                <a:lnTo>
                  <a:pt x="271372" y="738241"/>
                </a:lnTo>
                <a:lnTo>
                  <a:pt x="311320" y="719257"/>
                </a:lnTo>
                <a:lnTo>
                  <a:pt x="352419" y="700287"/>
                </a:lnTo>
                <a:lnTo>
                  <a:pt x="394813" y="681331"/>
                </a:lnTo>
                <a:lnTo>
                  <a:pt x="438645" y="662394"/>
                </a:lnTo>
                <a:lnTo>
                  <a:pt x="484060" y="643474"/>
                </a:lnTo>
                <a:lnTo>
                  <a:pt x="531202" y="624576"/>
                </a:lnTo>
                <a:lnTo>
                  <a:pt x="580213" y="605700"/>
                </a:lnTo>
                <a:lnTo>
                  <a:pt x="631239" y="586848"/>
                </a:lnTo>
                <a:lnTo>
                  <a:pt x="684423" y="568022"/>
                </a:lnTo>
                <a:lnTo>
                  <a:pt x="739909" y="549223"/>
                </a:lnTo>
                <a:lnTo>
                  <a:pt x="797840" y="530453"/>
                </a:lnTo>
                <a:lnTo>
                  <a:pt x="858361" y="511714"/>
                </a:lnTo>
                <a:lnTo>
                  <a:pt x="921616" y="493008"/>
                </a:lnTo>
                <a:lnTo>
                  <a:pt x="987748" y="474337"/>
                </a:lnTo>
                <a:lnTo>
                  <a:pt x="1056901" y="455701"/>
                </a:lnTo>
                <a:lnTo>
                  <a:pt x="1094307" y="445844"/>
                </a:lnTo>
                <a:lnTo>
                  <a:pt x="1132443" y="435788"/>
                </a:lnTo>
                <a:lnTo>
                  <a:pt x="1171296" y="425547"/>
                </a:lnTo>
                <a:lnTo>
                  <a:pt x="1210856" y="415139"/>
                </a:lnTo>
                <a:lnTo>
                  <a:pt x="1251110" y="404578"/>
                </a:lnTo>
                <a:lnTo>
                  <a:pt x="1292047" y="393882"/>
                </a:lnTo>
                <a:lnTo>
                  <a:pt x="1333656" y="383065"/>
                </a:lnTo>
                <a:lnTo>
                  <a:pt x="1375924" y="372143"/>
                </a:lnTo>
                <a:lnTo>
                  <a:pt x="1418842" y="361133"/>
                </a:lnTo>
                <a:lnTo>
                  <a:pt x="1462395" y="350050"/>
                </a:lnTo>
                <a:lnTo>
                  <a:pt x="1506575" y="338911"/>
                </a:lnTo>
                <a:lnTo>
                  <a:pt x="1551367" y="327730"/>
                </a:lnTo>
                <a:lnTo>
                  <a:pt x="1596762" y="316524"/>
                </a:lnTo>
                <a:lnTo>
                  <a:pt x="1642748" y="305310"/>
                </a:lnTo>
                <a:lnTo>
                  <a:pt x="1689312" y="294101"/>
                </a:lnTo>
                <a:lnTo>
                  <a:pt x="1736444" y="282915"/>
                </a:lnTo>
                <a:lnTo>
                  <a:pt x="1784132" y="271768"/>
                </a:lnTo>
                <a:lnTo>
                  <a:pt x="1832365" y="260675"/>
                </a:lnTo>
                <a:lnTo>
                  <a:pt x="1881130" y="249651"/>
                </a:lnTo>
                <a:lnTo>
                  <a:pt x="1930416" y="238714"/>
                </a:lnTo>
                <a:lnTo>
                  <a:pt x="1980212" y="227879"/>
                </a:lnTo>
                <a:lnTo>
                  <a:pt x="2030506" y="217161"/>
                </a:lnTo>
                <a:lnTo>
                  <a:pt x="2081286" y="206577"/>
                </a:lnTo>
                <a:lnTo>
                  <a:pt x="2132542" y="196143"/>
                </a:lnTo>
                <a:lnTo>
                  <a:pt x="2184261" y="185873"/>
                </a:lnTo>
                <a:lnTo>
                  <a:pt x="2236431" y="175785"/>
                </a:lnTo>
                <a:lnTo>
                  <a:pt x="2289042" y="165894"/>
                </a:lnTo>
                <a:lnTo>
                  <a:pt x="2342082" y="156216"/>
                </a:lnTo>
                <a:lnTo>
                  <a:pt x="2395539" y="146767"/>
                </a:lnTo>
                <a:lnTo>
                  <a:pt x="2449401" y="137562"/>
                </a:lnTo>
                <a:lnTo>
                  <a:pt x="2503658" y="128618"/>
                </a:lnTo>
                <a:lnTo>
                  <a:pt x="2558297" y="119951"/>
                </a:lnTo>
                <a:lnTo>
                  <a:pt x="2613306" y="111575"/>
                </a:lnTo>
                <a:lnTo>
                  <a:pt x="2668676" y="103508"/>
                </a:lnTo>
                <a:lnTo>
                  <a:pt x="2724393" y="95765"/>
                </a:lnTo>
                <a:lnTo>
                  <a:pt x="2780446" y="88361"/>
                </a:lnTo>
                <a:lnTo>
                  <a:pt x="2836824" y="81314"/>
                </a:lnTo>
                <a:lnTo>
                  <a:pt x="2893515" y="74638"/>
                </a:lnTo>
                <a:lnTo>
                  <a:pt x="2950507" y="68350"/>
                </a:lnTo>
                <a:lnTo>
                  <a:pt x="3007790" y="62465"/>
                </a:lnTo>
                <a:lnTo>
                  <a:pt x="3065351" y="56999"/>
                </a:lnTo>
                <a:lnTo>
                  <a:pt x="3123178" y="51968"/>
                </a:lnTo>
                <a:lnTo>
                  <a:pt x="3167615" y="48359"/>
                </a:lnTo>
                <a:lnTo>
                  <a:pt x="3212392" y="44877"/>
                </a:lnTo>
                <a:lnTo>
                  <a:pt x="3257503" y="41521"/>
                </a:lnTo>
                <a:lnTo>
                  <a:pt x="3302943" y="38292"/>
                </a:lnTo>
                <a:lnTo>
                  <a:pt x="3348706" y="35191"/>
                </a:lnTo>
                <a:lnTo>
                  <a:pt x="3394786" y="32217"/>
                </a:lnTo>
                <a:lnTo>
                  <a:pt x="3441178" y="29372"/>
                </a:lnTo>
                <a:lnTo>
                  <a:pt x="3487877" y="26655"/>
                </a:lnTo>
                <a:lnTo>
                  <a:pt x="3534877" y="24067"/>
                </a:lnTo>
                <a:lnTo>
                  <a:pt x="3582171" y="21609"/>
                </a:lnTo>
                <a:lnTo>
                  <a:pt x="3629756" y="19281"/>
                </a:lnTo>
                <a:lnTo>
                  <a:pt x="3677625" y="17084"/>
                </a:lnTo>
                <a:lnTo>
                  <a:pt x="3725772" y="15017"/>
                </a:lnTo>
                <a:lnTo>
                  <a:pt x="3774192" y="13081"/>
                </a:lnTo>
                <a:lnTo>
                  <a:pt x="3822880" y="11277"/>
                </a:lnTo>
                <a:lnTo>
                  <a:pt x="3871830" y="9605"/>
                </a:lnTo>
                <a:lnTo>
                  <a:pt x="3921035" y="8066"/>
                </a:lnTo>
                <a:lnTo>
                  <a:pt x="3970492" y="6659"/>
                </a:lnTo>
                <a:lnTo>
                  <a:pt x="4020194" y="5386"/>
                </a:lnTo>
                <a:lnTo>
                  <a:pt x="4070135" y="4247"/>
                </a:lnTo>
                <a:lnTo>
                  <a:pt x="4120311" y="3241"/>
                </a:lnTo>
                <a:lnTo>
                  <a:pt x="4170715" y="2371"/>
                </a:lnTo>
                <a:lnTo>
                  <a:pt x="4221342" y="1636"/>
                </a:lnTo>
                <a:lnTo>
                  <a:pt x="4272186" y="1036"/>
                </a:lnTo>
                <a:lnTo>
                  <a:pt x="4323243" y="572"/>
                </a:lnTo>
                <a:lnTo>
                  <a:pt x="4374505" y="244"/>
                </a:lnTo>
                <a:lnTo>
                  <a:pt x="4425968" y="53"/>
                </a:lnTo>
                <a:lnTo>
                  <a:pt x="4477626" y="0"/>
                </a:lnTo>
                <a:lnTo>
                  <a:pt x="4529474" y="83"/>
                </a:lnTo>
                <a:lnTo>
                  <a:pt x="4581506" y="305"/>
                </a:lnTo>
                <a:lnTo>
                  <a:pt x="4633716" y="666"/>
                </a:lnTo>
                <a:lnTo>
                  <a:pt x="4686099" y="1165"/>
                </a:lnTo>
                <a:lnTo>
                  <a:pt x="4738649" y="1804"/>
                </a:lnTo>
                <a:lnTo>
                  <a:pt x="4791361" y="2583"/>
                </a:lnTo>
                <a:lnTo>
                  <a:pt x="4844229" y="3501"/>
                </a:lnTo>
                <a:lnTo>
                  <a:pt x="4897248" y="4560"/>
                </a:lnTo>
                <a:lnTo>
                  <a:pt x="4950411" y="5761"/>
                </a:lnTo>
                <a:lnTo>
                  <a:pt x="5003715" y="7102"/>
                </a:lnTo>
                <a:lnTo>
                  <a:pt x="5057152" y="8586"/>
                </a:lnTo>
                <a:lnTo>
                  <a:pt x="5110717" y="10212"/>
                </a:lnTo>
                <a:lnTo>
                  <a:pt x="5164405" y="11981"/>
                </a:lnTo>
                <a:lnTo>
                  <a:pt x="5218211" y="13893"/>
                </a:lnTo>
                <a:lnTo>
                  <a:pt x="5272128" y="15948"/>
                </a:lnTo>
                <a:lnTo>
                  <a:pt x="5326151" y="18147"/>
                </a:lnTo>
                <a:lnTo>
                  <a:pt x="5380275" y="20491"/>
                </a:lnTo>
                <a:lnTo>
                  <a:pt x="5434493" y="22980"/>
                </a:lnTo>
                <a:lnTo>
                  <a:pt x="5488801" y="25614"/>
                </a:lnTo>
                <a:lnTo>
                  <a:pt x="5543193" y="28394"/>
                </a:lnTo>
                <a:lnTo>
                  <a:pt x="5597663" y="31320"/>
                </a:lnTo>
                <a:lnTo>
                  <a:pt x="5652205" y="34392"/>
                </a:lnTo>
                <a:lnTo>
                  <a:pt x="5706815" y="37612"/>
                </a:lnTo>
                <a:lnTo>
                  <a:pt x="5761487" y="40979"/>
                </a:lnTo>
                <a:lnTo>
                  <a:pt x="5816214" y="44493"/>
                </a:lnTo>
                <a:lnTo>
                  <a:pt x="5870992" y="48156"/>
                </a:lnTo>
                <a:lnTo>
                  <a:pt x="5925814" y="51968"/>
                </a:lnTo>
                <a:lnTo>
                  <a:pt x="5973430" y="55463"/>
                </a:lnTo>
                <a:lnTo>
                  <a:pt x="6021987" y="59261"/>
                </a:lnTo>
                <a:lnTo>
                  <a:pt x="6071444" y="63352"/>
                </a:lnTo>
                <a:lnTo>
                  <a:pt x="6121761" y="67727"/>
                </a:lnTo>
                <a:lnTo>
                  <a:pt x="6172896" y="72376"/>
                </a:lnTo>
                <a:lnTo>
                  <a:pt x="6224808" y="77290"/>
                </a:lnTo>
                <a:lnTo>
                  <a:pt x="6277456" y="82458"/>
                </a:lnTo>
                <a:lnTo>
                  <a:pt x="6330798" y="87870"/>
                </a:lnTo>
                <a:lnTo>
                  <a:pt x="6384794" y="93517"/>
                </a:lnTo>
                <a:lnTo>
                  <a:pt x="6439402" y="99389"/>
                </a:lnTo>
                <a:lnTo>
                  <a:pt x="6494580" y="105477"/>
                </a:lnTo>
                <a:lnTo>
                  <a:pt x="6550289" y="111770"/>
                </a:lnTo>
                <a:lnTo>
                  <a:pt x="6606487" y="118258"/>
                </a:lnTo>
                <a:lnTo>
                  <a:pt x="6663132" y="124933"/>
                </a:lnTo>
                <a:lnTo>
                  <a:pt x="6720183" y="131783"/>
                </a:lnTo>
                <a:lnTo>
                  <a:pt x="6777599" y="138800"/>
                </a:lnTo>
                <a:lnTo>
                  <a:pt x="6835340" y="145974"/>
                </a:lnTo>
                <a:lnTo>
                  <a:pt x="6893363" y="153294"/>
                </a:lnTo>
                <a:lnTo>
                  <a:pt x="6951628" y="160751"/>
                </a:lnTo>
                <a:lnTo>
                  <a:pt x="7010093" y="168336"/>
                </a:lnTo>
                <a:lnTo>
                  <a:pt x="7068718" y="176038"/>
                </a:lnTo>
                <a:lnTo>
                  <a:pt x="7127461" y="183847"/>
                </a:lnTo>
                <a:lnTo>
                  <a:pt x="7186280" y="191755"/>
                </a:lnTo>
                <a:lnTo>
                  <a:pt x="7245136" y="199750"/>
                </a:lnTo>
                <a:lnTo>
                  <a:pt x="7303985" y="207824"/>
                </a:lnTo>
                <a:lnTo>
                  <a:pt x="7362789" y="215966"/>
                </a:lnTo>
                <a:lnTo>
                  <a:pt x="7421504" y="224167"/>
                </a:lnTo>
                <a:lnTo>
                  <a:pt x="7480091" y="232416"/>
                </a:lnTo>
                <a:lnTo>
                  <a:pt x="7538507" y="240705"/>
                </a:lnTo>
                <a:lnTo>
                  <a:pt x="7596712" y="249024"/>
                </a:lnTo>
                <a:lnTo>
                  <a:pt x="7654665" y="257361"/>
                </a:lnTo>
                <a:lnTo>
                  <a:pt x="7712323" y="265709"/>
                </a:lnTo>
                <a:lnTo>
                  <a:pt x="7769647" y="274057"/>
                </a:lnTo>
                <a:lnTo>
                  <a:pt x="7826595" y="282395"/>
                </a:lnTo>
                <a:lnTo>
                  <a:pt x="7883126" y="290713"/>
                </a:lnTo>
                <a:lnTo>
                  <a:pt x="7939198" y="299002"/>
                </a:lnTo>
                <a:lnTo>
                  <a:pt x="7994771" y="307251"/>
                </a:lnTo>
                <a:lnTo>
                  <a:pt x="8049803" y="315452"/>
                </a:lnTo>
                <a:lnTo>
                  <a:pt x="8104253" y="323595"/>
                </a:lnTo>
                <a:lnTo>
                  <a:pt x="8158080" y="331668"/>
                </a:lnTo>
                <a:lnTo>
                  <a:pt x="8211243" y="339664"/>
                </a:lnTo>
                <a:lnTo>
                  <a:pt x="8263700" y="347571"/>
                </a:lnTo>
                <a:lnTo>
                  <a:pt x="8315410" y="355380"/>
                </a:lnTo>
                <a:lnTo>
                  <a:pt x="8366333" y="363082"/>
                </a:lnTo>
                <a:lnTo>
                  <a:pt x="8416427" y="370667"/>
                </a:lnTo>
                <a:lnTo>
                  <a:pt x="8465650" y="378124"/>
                </a:lnTo>
                <a:lnTo>
                  <a:pt x="8513963" y="385444"/>
                </a:lnTo>
                <a:lnTo>
                  <a:pt x="8561322" y="392618"/>
                </a:lnTo>
                <a:lnTo>
                  <a:pt x="8607688" y="399635"/>
                </a:lnTo>
                <a:lnTo>
                  <a:pt x="8653019" y="406485"/>
                </a:lnTo>
                <a:lnTo>
                  <a:pt x="8697275" y="413160"/>
                </a:lnTo>
                <a:lnTo>
                  <a:pt x="8740412" y="419648"/>
                </a:lnTo>
                <a:lnTo>
                  <a:pt x="8782392" y="425941"/>
                </a:lnTo>
                <a:lnTo>
                  <a:pt x="8823171" y="432029"/>
                </a:lnTo>
                <a:lnTo>
                  <a:pt x="8862710" y="437901"/>
                </a:lnTo>
                <a:lnTo>
                  <a:pt x="8900968" y="443548"/>
                </a:lnTo>
                <a:lnTo>
                  <a:pt x="8973471" y="454128"/>
                </a:lnTo>
                <a:lnTo>
                  <a:pt x="9040353" y="463691"/>
                </a:lnTo>
                <a:lnTo>
                  <a:pt x="9071582" y="468066"/>
                </a:lnTo>
                <a:lnTo>
                  <a:pt x="9090146" y="470623"/>
                </a:lnTo>
              </a:path>
              <a:path w="9090660" h="3365500">
                <a:moveTo>
                  <a:pt x="0" y="2153894"/>
                </a:moveTo>
                <a:lnTo>
                  <a:pt x="51721" y="2177412"/>
                </a:lnTo>
                <a:lnTo>
                  <a:pt x="103435" y="2200922"/>
                </a:lnTo>
                <a:lnTo>
                  <a:pt x="155135" y="2224419"/>
                </a:lnTo>
                <a:lnTo>
                  <a:pt x="206815" y="2247896"/>
                </a:lnTo>
                <a:lnTo>
                  <a:pt x="258466" y="2271346"/>
                </a:lnTo>
                <a:lnTo>
                  <a:pt x="310083" y="2294763"/>
                </a:lnTo>
                <a:lnTo>
                  <a:pt x="361657" y="2318139"/>
                </a:lnTo>
                <a:lnTo>
                  <a:pt x="413183" y="2341468"/>
                </a:lnTo>
                <a:lnTo>
                  <a:pt x="464653" y="2364743"/>
                </a:lnTo>
                <a:lnTo>
                  <a:pt x="516059" y="2387958"/>
                </a:lnTo>
                <a:lnTo>
                  <a:pt x="567396" y="2411106"/>
                </a:lnTo>
                <a:lnTo>
                  <a:pt x="618656" y="2434179"/>
                </a:lnTo>
                <a:lnTo>
                  <a:pt x="669832" y="2457172"/>
                </a:lnTo>
                <a:lnTo>
                  <a:pt x="720917" y="2480077"/>
                </a:lnTo>
                <a:lnTo>
                  <a:pt x="771904" y="2502888"/>
                </a:lnTo>
                <a:lnTo>
                  <a:pt x="822786" y="2525599"/>
                </a:lnTo>
                <a:lnTo>
                  <a:pt x="873556" y="2548201"/>
                </a:lnTo>
                <a:lnTo>
                  <a:pt x="924207" y="2570689"/>
                </a:lnTo>
                <a:lnTo>
                  <a:pt x="974732" y="2593057"/>
                </a:lnTo>
                <a:lnTo>
                  <a:pt x="1025125" y="2615296"/>
                </a:lnTo>
                <a:lnTo>
                  <a:pt x="1075377" y="2637401"/>
                </a:lnTo>
                <a:lnTo>
                  <a:pt x="1125482" y="2659365"/>
                </a:lnTo>
                <a:lnTo>
                  <a:pt x="1175433" y="2681180"/>
                </a:lnTo>
                <a:lnTo>
                  <a:pt x="1225224" y="2702841"/>
                </a:lnTo>
                <a:lnTo>
                  <a:pt x="1274846" y="2724340"/>
                </a:lnTo>
                <a:lnTo>
                  <a:pt x="1324293" y="2745672"/>
                </a:lnTo>
                <a:lnTo>
                  <a:pt x="1373558" y="2766828"/>
                </a:lnTo>
                <a:lnTo>
                  <a:pt x="1422635" y="2787803"/>
                </a:lnTo>
                <a:lnTo>
                  <a:pt x="1471515" y="2808589"/>
                </a:lnTo>
                <a:lnTo>
                  <a:pt x="1520192" y="2829181"/>
                </a:lnTo>
                <a:lnTo>
                  <a:pt x="1568660" y="2849570"/>
                </a:lnTo>
                <a:lnTo>
                  <a:pt x="1616910" y="2869751"/>
                </a:lnTo>
                <a:lnTo>
                  <a:pt x="1664936" y="2889717"/>
                </a:lnTo>
                <a:lnTo>
                  <a:pt x="1712731" y="2909460"/>
                </a:lnTo>
                <a:lnTo>
                  <a:pt x="1760289" y="2928975"/>
                </a:lnTo>
                <a:lnTo>
                  <a:pt x="1807601" y="2948255"/>
                </a:lnTo>
                <a:lnTo>
                  <a:pt x="1854661" y="2967292"/>
                </a:lnTo>
                <a:lnTo>
                  <a:pt x="1901462" y="2986081"/>
                </a:lnTo>
                <a:lnTo>
                  <a:pt x="1947997" y="3004614"/>
                </a:lnTo>
                <a:lnTo>
                  <a:pt x="1994259" y="3022884"/>
                </a:lnTo>
                <a:lnTo>
                  <a:pt x="2040242" y="3040885"/>
                </a:lnTo>
                <a:lnTo>
                  <a:pt x="2085937" y="3058611"/>
                </a:lnTo>
                <a:lnTo>
                  <a:pt x="2131338" y="3076054"/>
                </a:lnTo>
                <a:lnTo>
                  <a:pt x="2176438" y="3093208"/>
                </a:lnTo>
                <a:lnTo>
                  <a:pt x="2221229" y="3110065"/>
                </a:lnTo>
                <a:lnTo>
                  <a:pt x="2265706" y="3126620"/>
                </a:lnTo>
                <a:lnTo>
                  <a:pt x="2309861" y="3142866"/>
                </a:lnTo>
                <a:lnTo>
                  <a:pt x="2353687" y="3158795"/>
                </a:lnTo>
                <a:lnTo>
                  <a:pt x="2397177" y="3174402"/>
                </a:lnTo>
                <a:lnTo>
                  <a:pt x="2440323" y="3189679"/>
                </a:lnTo>
                <a:lnTo>
                  <a:pt x="2483120" y="3204619"/>
                </a:lnTo>
                <a:lnTo>
                  <a:pt x="2525559" y="3219216"/>
                </a:lnTo>
                <a:lnTo>
                  <a:pt x="2567635" y="3233464"/>
                </a:lnTo>
                <a:lnTo>
                  <a:pt x="2609339" y="3247355"/>
                </a:lnTo>
                <a:lnTo>
                  <a:pt x="2650665" y="3260883"/>
                </a:lnTo>
                <a:lnTo>
                  <a:pt x="2691607" y="3274040"/>
                </a:lnTo>
                <a:lnTo>
                  <a:pt x="2732156" y="3286821"/>
                </a:lnTo>
                <a:lnTo>
                  <a:pt x="2772306" y="3299219"/>
                </a:lnTo>
                <a:lnTo>
                  <a:pt x="2812050" y="3311226"/>
                </a:lnTo>
                <a:lnTo>
                  <a:pt x="2851381" y="3322837"/>
                </a:lnTo>
                <a:lnTo>
                  <a:pt x="2890292" y="3334043"/>
                </a:lnTo>
                <a:lnTo>
                  <a:pt x="2928775" y="3344840"/>
                </a:lnTo>
                <a:lnTo>
                  <a:pt x="2966825" y="3355219"/>
                </a:lnTo>
                <a:lnTo>
                  <a:pt x="3004433" y="3365175"/>
                </a:lnTo>
              </a:path>
              <a:path w="9090660" h="3365500">
                <a:moveTo>
                  <a:pt x="11875" y="1797583"/>
                </a:moveTo>
                <a:lnTo>
                  <a:pt x="49200" y="1810624"/>
                </a:lnTo>
                <a:lnTo>
                  <a:pt x="86645" y="1823686"/>
                </a:lnTo>
                <a:lnTo>
                  <a:pt x="124334" y="1836792"/>
                </a:lnTo>
                <a:lnTo>
                  <a:pt x="162387" y="1849965"/>
                </a:lnTo>
                <a:lnTo>
                  <a:pt x="200926" y="1863225"/>
                </a:lnTo>
                <a:lnTo>
                  <a:pt x="240073" y="1876596"/>
                </a:lnTo>
                <a:lnTo>
                  <a:pt x="279949" y="1890098"/>
                </a:lnTo>
                <a:lnTo>
                  <a:pt x="320676" y="1903754"/>
                </a:lnTo>
                <a:lnTo>
                  <a:pt x="362374" y="1917586"/>
                </a:lnTo>
                <a:lnTo>
                  <a:pt x="405167" y="1931616"/>
                </a:lnTo>
                <a:lnTo>
                  <a:pt x="449174" y="1945866"/>
                </a:lnTo>
                <a:lnTo>
                  <a:pt x="494518" y="1960358"/>
                </a:lnTo>
                <a:lnTo>
                  <a:pt x="541321" y="1975113"/>
                </a:lnTo>
                <a:lnTo>
                  <a:pt x="589703" y="1990155"/>
                </a:lnTo>
                <a:lnTo>
                  <a:pt x="639787" y="2005504"/>
                </a:lnTo>
                <a:lnTo>
                  <a:pt x="691693" y="2021183"/>
                </a:lnTo>
                <a:lnTo>
                  <a:pt x="745544" y="2037214"/>
                </a:lnTo>
                <a:lnTo>
                  <a:pt x="801461" y="2053619"/>
                </a:lnTo>
                <a:lnTo>
                  <a:pt x="859565" y="2070420"/>
                </a:lnTo>
                <a:lnTo>
                  <a:pt x="919978" y="2087638"/>
                </a:lnTo>
                <a:lnTo>
                  <a:pt x="982822" y="2105296"/>
                </a:lnTo>
                <a:lnTo>
                  <a:pt x="1048217" y="2123416"/>
                </a:lnTo>
                <a:lnTo>
                  <a:pt x="1116286" y="2142020"/>
                </a:lnTo>
                <a:lnTo>
                  <a:pt x="1154760" y="2152469"/>
                </a:lnTo>
                <a:lnTo>
                  <a:pt x="1194105" y="2163169"/>
                </a:lnTo>
                <a:lnTo>
                  <a:pt x="1234298" y="2174108"/>
                </a:lnTo>
                <a:lnTo>
                  <a:pt x="1275313" y="2185276"/>
                </a:lnTo>
                <a:lnTo>
                  <a:pt x="1317128" y="2196660"/>
                </a:lnTo>
                <a:lnTo>
                  <a:pt x="1359718" y="2208249"/>
                </a:lnTo>
                <a:lnTo>
                  <a:pt x="1403059" y="2220031"/>
                </a:lnTo>
                <a:lnTo>
                  <a:pt x="1447127" y="2231995"/>
                </a:lnTo>
                <a:lnTo>
                  <a:pt x="1491898" y="2244129"/>
                </a:lnTo>
                <a:lnTo>
                  <a:pt x="1537348" y="2256422"/>
                </a:lnTo>
                <a:lnTo>
                  <a:pt x="1583453" y="2268863"/>
                </a:lnTo>
                <a:lnTo>
                  <a:pt x="1630189" y="2281438"/>
                </a:lnTo>
                <a:lnTo>
                  <a:pt x="1677531" y="2294138"/>
                </a:lnTo>
                <a:lnTo>
                  <a:pt x="1725457" y="2306951"/>
                </a:lnTo>
                <a:lnTo>
                  <a:pt x="1773941" y="2319864"/>
                </a:lnTo>
                <a:lnTo>
                  <a:pt x="1822960" y="2332867"/>
                </a:lnTo>
                <a:lnTo>
                  <a:pt x="1872489" y="2345948"/>
                </a:lnTo>
                <a:lnTo>
                  <a:pt x="1922506" y="2359095"/>
                </a:lnTo>
                <a:lnTo>
                  <a:pt x="1972984" y="2372298"/>
                </a:lnTo>
                <a:lnTo>
                  <a:pt x="2023901" y="2385543"/>
                </a:lnTo>
                <a:lnTo>
                  <a:pt x="2075233" y="2398820"/>
                </a:lnTo>
                <a:lnTo>
                  <a:pt x="2126955" y="2412117"/>
                </a:lnTo>
                <a:lnTo>
                  <a:pt x="2179044" y="2425424"/>
                </a:lnTo>
                <a:lnTo>
                  <a:pt x="2231475" y="2438727"/>
                </a:lnTo>
                <a:lnTo>
                  <a:pt x="2284224" y="2452015"/>
                </a:lnTo>
                <a:lnTo>
                  <a:pt x="2337267" y="2465278"/>
                </a:lnTo>
                <a:lnTo>
                  <a:pt x="2390581" y="2478504"/>
                </a:lnTo>
                <a:lnTo>
                  <a:pt x="2444141" y="2491680"/>
                </a:lnTo>
                <a:lnTo>
                  <a:pt x="2497923" y="2504796"/>
                </a:lnTo>
                <a:lnTo>
                  <a:pt x="2551903" y="2517839"/>
                </a:lnTo>
                <a:lnTo>
                  <a:pt x="2606057" y="2530799"/>
                </a:lnTo>
                <a:lnTo>
                  <a:pt x="2660361" y="2543664"/>
                </a:lnTo>
                <a:lnTo>
                  <a:pt x="2714791" y="2556422"/>
                </a:lnTo>
                <a:lnTo>
                  <a:pt x="2769323" y="2569062"/>
                </a:lnTo>
                <a:lnTo>
                  <a:pt x="2823933" y="2581571"/>
                </a:lnTo>
                <a:lnTo>
                  <a:pt x="2878597" y="2593940"/>
                </a:lnTo>
                <a:lnTo>
                  <a:pt x="2933291" y="2606156"/>
                </a:lnTo>
                <a:lnTo>
                  <a:pt x="2987990" y="2618207"/>
                </a:lnTo>
                <a:lnTo>
                  <a:pt x="3042671" y="2630082"/>
                </a:lnTo>
                <a:lnTo>
                  <a:pt x="3097309" y="2641769"/>
                </a:lnTo>
                <a:lnTo>
                  <a:pt x="3151882" y="2653258"/>
                </a:lnTo>
                <a:lnTo>
                  <a:pt x="3206363" y="2664536"/>
                </a:lnTo>
                <a:lnTo>
                  <a:pt x="3252322" y="2673923"/>
                </a:lnTo>
                <a:lnTo>
                  <a:pt x="3298746" y="2683322"/>
                </a:lnTo>
                <a:lnTo>
                  <a:pt x="3345614" y="2692728"/>
                </a:lnTo>
                <a:lnTo>
                  <a:pt x="3392908" y="2702138"/>
                </a:lnTo>
                <a:lnTo>
                  <a:pt x="3440608" y="2711548"/>
                </a:lnTo>
                <a:lnTo>
                  <a:pt x="3488694" y="2720956"/>
                </a:lnTo>
                <a:lnTo>
                  <a:pt x="3537146" y="2730357"/>
                </a:lnTo>
                <a:lnTo>
                  <a:pt x="3585945" y="2739749"/>
                </a:lnTo>
                <a:lnTo>
                  <a:pt x="3635071" y="2749128"/>
                </a:lnTo>
                <a:lnTo>
                  <a:pt x="3684504" y="2758490"/>
                </a:lnTo>
                <a:lnTo>
                  <a:pt x="3734225" y="2767832"/>
                </a:lnTo>
                <a:lnTo>
                  <a:pt x="3784215" y="2777151"/>
                </a:lnTo>
                <a:lnTo>
                  <a:pt x="3834453" y="2786444"/>
                </a:lnTo>
                <a:lnTo>
                  <a:pt x="3884919" y="2795706"/>
                </a:lnTo>
                <a:lnTo>
                  <a:pt x="3935595" y="2804934"/>
                </a:lnTo>
                <a:lnTo>
                  <a:pt x="3986461" y="2814125"/>
                </a:lnTo>
                <a:lnTo>
                  <a:pt x="4037496" y="2823276"/>
                </a:lnTo>
                <a:lnTo>
                  <a:pt x="4088681" y="2832383"/>
                </a:lnTo>
                <a:lnTo>
                  <a:pt x="4139997" y="2841443"/>
                </a:lnTo>
                <a:lnTo>
                  <a:pt x="4191424" y="2850452"/>
                </a:lnTo>
                <a:lnTo>
                  <a:pt x="4242942" y="2859407"/>
                </a:lnTo>
                <a:lnTo>
                  <a:pt x="4294532" y="2868305"/>
                </a:lnTo>
                <a:lnTo>
                  <a:pt x="4346174" y="2877141"/>
                </a:lnTo>
                <a:lnTo>
                  <a:pt x="4397848" y="2885913"/>
                </a:lnTo>
                <a:lnTo>
                  <a:pt x="4449535" y="2894617"/>
                </a:lnTo>
                <a:lnTo>
                  <a:pt x="4501214" y="2903250"/>
                </a:lnTo>
                <a:lnTo>
                  <a:pt x="4552867" y="2911808"/>
                </a:lnTo>
                <a:lnTo>
                  <a:pt x="4604474" y="2920288"/>
                </a:lnTo>
                <a:lnTo>
                  <a:pt x="4656015" y="2928687"/>
                </a:lnTo>
                <a:lnTo>
                  <a:pt x="4707470" y="2937001"/>
                </a:lnTo>
                <a:lnTo>
                  <a:pt x="4758820" y="2945226"/>
                </a:lnTo>
                <a:lnTo>
                  <a:pt x="4810045" y="2953359"/>
                </a:lnTo>
                <a:lnTo>
                  <a:pt x="4861125" y="2961398"/>
                </a:lnTo>
                <a:lnTo>
                  <a:pt x="4912041" y="2969337"/>
                </a:lnTo>
                <a:lnTo>
                  <a:pt x="4962773" y="2977175"/>
                </a:lnTo>
                <a:lnTo>
                  <a:pt x="5013302" y="2984907"/>
                </a:lnTo>
                <a:lnTo>
                  <a:pt x="5063607" y="2992531"/>
                </a:lnTo>
                <a:lnTo>
                  <a:pt x="5113670" y="3000042"/>
                </a:lnTo>
                <a:lnTo>
                  <a:pt x="5163470" y="3007437"/>
                </a:lnTo>
                <a:lnTo>
                  <a:pt x="5212988" y="3014713"/>
                </a:lnTo>
                <a:lnTo>
                  <a:pt x="5262204" y="3021867"/>
                </a:lnTo>
                <a:lnTo>
                  <a:pt x="5311099" y="3028894"/>
                </a:lnTo>
                <a:lnTo>
                  <a:pt x="5359652" y="3035793"/>
                </a:lnTo>
                <a:lnTo>
                  <a:pt x="5407845" y="3042558"/>
                </a:lnTo>
                <a:lnTo>
                  <a:pt x="5455657" y="3049187"/>
                </a:lnTo>
                <a:lnTo>
                  <a:pt x="5503069" y="3055676"/>
                </a:lnTo>
                <a:lnTo>
                  <a:pt x="5550062" y="3062023"/>
                </a:lnTo>
                <a:lnTo>
                  <a:pt x="5596615" y="3068222"/>
                </a:lnTo>
                <a:lnTo>
                  <a:pt x="5642709" y="3074272"/>
                </a:lnTo>
                <a:lnTo>
                  <a:pt x="5688324" y="3080169"/>
                </a:lnTo>
                <a:lnTo>
                  <a:pt x="5743744" y="3087163"/>
                </a:lnTo>
                <a:lnTo>
                  <a:pt x="5799342" y="3093956"/>
                </a:lnTo>
                <a:lnTo>
                  <a:pt x="5855084" y="3100553"/>
                </a:lnTo>
                <a:lnTo>
                  <a:pt x="5910935" y="3106958"/>
                </a:lnTo>
                <a:lnTo>
                  <a:pt x="5966862" y="3113174"/>
                </a:lnTo>
                <a:lnTo>
                  <a:pt x="6022830" y="3119206"/>
                </a:lnTo>
                <a:lnTo>
                  <a:pt x="6078806" y="3125058"/>
                </a:lnTo>
                <a:lnTo>
                  <a:pt x="6134755" y="3130734"/>
                </a:lnTo>
                <a:lnTo>
                  <a:pt x="6190644" y="3136238"/>
                </a:lnTo>
                <a:lnTo>
                  <a:pt x="6246437" y="3141574"/>
                </a:lnTo>
                <a:lnTo>
                  <a:pt x="6302101" y="3146748"/>
                </a:lnTo>
                <a:lnTo>
                  <a:pt x="6357601" y="3151761"/>
                </a:lnTo>
                <a:lnTo>
                  <a:pt x="6412905" y="3156620"/>
                </a:lnTo>
                <a:lnTo>
                  <a:pt x="6467977" y="3161327"/>
                </a:lnTo>
                <a:lnTo>
                  <a:pt x="6522783" y="3165888"/>
                </a:lnTo>
                <a:lnTo>
                  <a:pt x="6577289" y="3170305"/>
                </a:lnTo>
                <a:lnTo>
                  <a:pt x="6631461" y="3174584"/>
                </a:lnTo>
                <a:lnTo>
                  <a:pt x="6685265" y="3178729"/>
                </a:lnTo>
                <a:lnTo>
                  <a:pt x="6738667" y="3182743"/>
                </a:lnTo>
                <a:lnTo>
                  <a:pt x="6791633" y="3186630"/>
                </a:lnTo>
                <a:lnTo>
                  <a:pt x="6844128" y="3190396"/>
                </a:lnTo>
                <a:lnTo>
                  <a:pt x="6896119" y="3194043"/>
                </a:lnTo>
                <a:lnTo>
                  <a:pt x="6947571" y="3197577"/>
                </a:lnTo>
                <a:lnTo>
                  <a:pt x="6998450" y="3201001"/>
                </a:lnTo>
                <a:lnTo>
                  <a:pt x="7048722" y="3204319"/>
                </a:lnTo>
                <a:lnTo>
                  <a:pt x="7098353" y="3207536"/>
                </a:lnTo>
                <a:lnTo>
                  <a:pt x="7147309" y="3210655"/>
                </a:lnTo>
                <a:lnTo>
                  <a:pt x="7195556" y="3213681"/>
                </a:lnTo>
                <a:lnTo>
                  <a:pt x="7243058" y="3216619"/>
                </a:lnTo>
                <a:lnTo>
                  <a:pt x="7289784" y="3219471"/>
                </a:lnTo>
                <a:lnTo>
                  <a:pt x="7335697" y="3222242"/>
                </a:lnTo>
                <a:lnTo>
                  <a:pt x="7380765" y="3224937"/>
                </a:lnTo>
                <a:lnTo>
                  <a:pt x="7424952" y="3227559"/>
                </a:lnTo>
                <a:lnTo>
                  <a:pt x="7468226" y="3230113"/>
                </a:lnTo>
                <a:lnTo>
                  <a:pt x="7510551" y="3232603"/>
                </a:lnTo>
                <a:lnTo>
                  <a:pt x="7551894" y="3235032"/>
                </a:lnTo>
                <a:lnTo>
                  <a:pt x="7592220" y="3237405"/>
                </a:lnTo>
                <a:lnTo>
                  <a:pt x="7631495" y="3239727"/>
                </a:lnTo>
                <a:lnTo>
                  <a:pt x="7669686" y="3242001"/>
                </a:lnTo>
                <a:lnTo>
                  <a:pt x="7706758" y="3244231"/>
                </a:lnTo>
                <a:lnTo>
                  <a:pt x="7742676" y="3246422"/>
                </a:lnTo>
                <a:lnTo>
                  <a:pt x="7824285" y="3251220"/>
                </a:lnTo>
                <a:lnTo>
                  <a:pt x="7899028" y="3255179"/>
                </a:lnTo>
                <a:lnTo>
                  <a:pt x="7967478" y="3258365"/>
                </a:lnTo>
                <a:lnTo>
                  <a:pt x="8030209" y="3260842"/>
                </a:lnTo>
                <a:lnTo>
                  <a:pt x="8087793" y="3262677"/>
                </a:lnTo>
                <a:lnTo>
                  <a:pt x="8140803" y="3263933"/>
                </a:lnTo>
                <a:lnTo>
                  <a:pt x="8189811" y="3264678"/>
                </a:lnTo>
                <a:lnTo>
                  <a:pt x="8235391" y="3264975"/>
                </a:lnTo>
                <a:lnTo>
                  <a:pt x="8278115" y="3264890"/>
                </a:lnTo>
                <a:lnTo>
                  <a:pt x="8318556" y="3264489"/>
                </a:lnTo>
                <a:lnTo>
                  <a:pt x="8357286" y="3263837"/>
                </a:lnTo>
                <a:lnTo>
                  <a:pt x="8431908" y="3262038"/>
                </a:lnTo>
                <a:lnTo>
                  <a:pt x="8468944" y="3261023"/>
                </a:lnTo>
                <a:lnTo>
                  <a:pt x="8506561" y="3260017"/>
                </a:lnTo>
                <a:lnTo>
                  <a:pt x="8545332" y="3259087"/>
                </a:lnTo>
                <a:lnTo>
                  <a:pt x="8585829" y="3258296"/>
                </a:lnTo>
                <a:lnTo>
                  <a:pt x="8648437" y="3256931"/>
                </a:lnTo>
                <a:lnTo>
                  <a:pt x="8707965" y="3255031"/>
                </a:lnTo>
                <a:lnTo>
                  <a:pt x="8764721" y="3252649"/>
                </a:lnTo>
                <a:lnTo>
                  <a:pt x="8819012" y="3249838"/>
                </a:lnTo>
                <a:lnTo>
                  <a:pt x="8871148" y="3246652"/>
                </a:lnTo>
                <a:lnTo>
                  <a:pt x="8921435" y="3243146"/>
                </a:lnTo>
                <a:lnTo>
                  <a:pt x="8970183" y="3239372"/>
                </a:lnTo>
                <a:lnTo>
                  <a:pt x="9017698" y="3235385"/>
                </a:lnTo>
                <a:lnTo>
                  <a:pt x="9064290" y="3231237"/>
                </a:lnTo>
                <a:lnTo>
                  <a:pt x="9090146" y="3228844"/>
                </a:lnTo>
              </a:path>
              <a:path w="9090660" h="3365500">
                <a:moveTo>
                  <a:pt x="2161280" y="3365175"/>
                </a:moveTo>
                <a:lnTo>
                  <a:pt x="2193759" y="3328564"/>
                </a:lnTo>
                <a:lnTo>
                  <a:pt x="2226344" y="3291979"/>
                </a:lnTo>
                <a:lnTo>
                  <a:pt x="2259140" y="3255447"/>
                </a:lnTo>
                <a:lnTo>
                  <a:pt x="2292252" y="3218994"/>
                </a:lnTo>
                <a:lnTo>
                  <a:pt x="2325788" y="3182647"/>
                </a:lnTo>
                <a:lnTo>
                  <a:pt x="2359852" y="3146432"/>
                </a:lnTo>
                <a:lnTo>
                  <a:pt x="2394549" y="3110375"/>
                </a:lnTo>
                <a:lnTo>
                  <a:pt x="2429987" y="3074502"/>
                </a:lnTo>
                <a:lnTo>
                  <a:pt x="2466269" y="3038841"/>
                </a:lnTo>
                <a:lnTo>
                  <a:pt x="2503503" y="3003418"/>
                </a:lnTo>
                <a:lnTo>
                  <a:pt x="2541793" y="2968259"/>
                </a:lnTo>
                <a:lnTo>
                  <a:pt x="2581246" y="2933390"/>
                </a:lnTo>
                <a:lnTo>
                  <a:pt x="2621967" y="2898838"/>
                </a:lnTo>
                <a:lnTo>
                  <a:pt x="2664061" y="2864630"/>
                </a:lnTo>
                <a:lnTo>
                  <a:pt x="2707634" y="2830792"/>
                </a:lnTo>
                <a:lnTo>
                  <a:pt x="2745336" y="2802636"/>
                </a:lnTo>
                <a:lnTo>
                  <a:pt x="2784475" y="2774297"/>
                </a:lnTo>
                <a:lnTo>
                  <a:pt x="2824910" y="2745848"/>
                </a:lnTo>
                <a:lnTo>
                  <a:pt x="2866501" y="2717363"/>
                </a:lnTo>
                <a:lnTo>
                  <a:pt x="2909108" y="2688914"/>
                </a:lnTo>
                <a:lnTo>
                  <a:pt x="2952589" y="2660575"/>
                </a:lnTo>
                <a:lnTo>
                  <a:pt x="2996804" y="2632420"/>
                </a:lnTo>
                <a:lnTo>
                  <a:pt x="3041612" y="2604521"/>
                </a:lnTo>
                <a:lnTo>
                  <a:pt x="3086872" y="2576952"/>
                </a:lnTo>
                <a:lnTo>
                  <a:pt x="3132444" y="2549786"/>
                </a:lnTo>
                <a:lnTo>
                  <a:pt x="3178187" y="2523097"/>
                </a:lnTo>
                <a:lnTo>
                  <a:pt x="3223960" y="2496957"/>
                </a:lnTo>
                <a:lnTo>
                  <a:pt x="3269622" y="2471441"/>
                </a:lnTo>
                <a:lnTo>
                  <a:pt x="3315034" y="2446621"/>
                </a:lnTo>
                <a:lnTo>
                  <a:pt x="3360053" y="2422571"/>
                </a:lnTo>
                <a:lnTo>
                  <a:pt x="3404539" y="2399365"/>
                </a:lnTo>
                <a:lnTo>
                  <a:pt x="3448352" y="2377074"/>
                </a:lnTo>
                <a:lnTo>
                  <a:pt x="3491351" y="2355773"/>
                </a:lnTo>
                <a:lnTo>
                  <a:pt x="3538125" y="2333180"/>
                </a:lnTo>
                <a:lnTo>
                  <a:pt x="3582991" y="2312053"/>
                </a:lnTo>
                <a:lnTo>
                  <a:pt x="3626357" y="2292237"/>
                </a:lnTo>
                <a:lnTo>
                  <a:pt x="3668633" y="2273575"/>
                </a:lnTo>
                <a:lnTo>
                  <a:pt x="3710227" y="2255911"/>
                </a:lnTo>
                <a:lnTo>
                  <a:pt x="3751547" y="2239088"/>
                </a:lnTo>
                <a:lnTo>
                  <a:pt x="3793001" y="2222949"/>
                </a:lnTo>
                <a:lnTo>
                  <a:pt x="3834998" y="2207339"/>
                </a:lnTo>
                <a:lnTo>
                  <a:pt x="3877945" y="2192100"/>
                </a:lnTo>
                <a:lnTo>
                  <a:pt x="3922252" y="2177077"/>
                </a:lnTo>
                <a:lnTo>
                  <a:pt x="3968327" y="2162113"/>
                </a:lnTo>
                <a:lnTo>
                  <a:pt x="4016578" y="2147051"/>
                </a:lnTo>
                <a:lnTo>
                  <a:pt x="4067413" y="2131735"/>
                </a:lnTo>
                <a:lnTo>
                  <a:pt x="4121241" y="2116008"/>
                </a:lnTo>
                <a:lnTo>
                  <a:pt x="4178470" y="2099715"/>
                </a:lnTo>
                <a:lnTo>
                  <a:pt x="4239508" y="2082698"/>
                </a:lnTo>
                <a:lnTo>
                  <a:pt x="4279524" y="2071797"/>
                </a:lnTo>
                <a:lnTo>
                  <a:pt x="4321804" y="2060599"/>
                </a:lnTo>
                <a:lnTo>
                  <a:pt x="4366155" y="2049142"/>
                </a:lnTo>
                <a:lnTo>
                  <a:pt x="4412382" y="2037461"/>
                </a:lnTo>
                <a:lnTo>
                  <a:pt x="4460290" y="2025593"/>
                </a:lnTo>
                <a:lnTo>
                  <a:pt x="4509685" y="2013574"/>
                </a:lnTo>
                <a:lnTo>
                  <a:pt x="4560371" y="2001442"/>
                </a:lnTo>
                <a:lnTo>
                  <a:pt x="4612156" y="1989231"/>
                </a:lnTo>
                <a:lnTo>
                  <a:pt x="4664843" y="1976979"/>
                </a:lnTo>
                <a:lnTo>
                  <a:pt x="4718239" y="1964721"/>
                </a:lnTo>
                <a:lnTo>
                  <a:pt x="4772149" y="1952495"/>
                </a:lnTo>
                <a:lnTo>
                  <a:pt x="4826378" y="1940337"/>
                </a:lnTo>
                <a:lnTo>
                  <a:pt x="4880731" y="1928282"/>
                </a:lnTo>
                <a:lnTo>
                  <a:pt x="4935015" y="1916368"/>
                </a:lnTo>
                <a:lnTo>
                  <a:pt x="4989034" y="1904630"/>
                </a:lnTo>
                <a:lnTo>
                  <a:pt x="5042595" y="1893106"/>
                </a:lnTo>
                <a:lnTo>
                  <a:pt x="5095501" y="1881831"/>
                </a:lnTo>
                <a:lnTo>
                  <a:pt x="5147560" y="1870841"/>
                </a:lnTo>
                <a:lnTo>
                  <a:pt x="5198575" y="1860174"/>
                </a:lnTo>
                <a:lnTo>
                  <a:pt x="5248354" y="1849866"/>
                </a:lnTo>
                <a:lnTo>
                  <a:pt x="5296700" y="1839953"/>
                </a:lnTo>
                <a:lnTo>
                  <a:pt x="5343420" y="1830471"/>
                </a:lnTo>
                <a:lnTo>
                  <a:pt x="5388319" y="1821456"/>
                </a:lnTo>
                <a:lnTo>
                  <a:pt x="5431202" y="1812946"/>
                </a:lnTo>
                <a:lnTo>
                  <a:pt x="5471875" y="1804976"/>
                </a:lnTo>
                <a:lnTo>
                  <a:pt x="5510143" y="1797583"/>
                </a:lnTo>
                <a:lnTo>
                  <a:pt x="5579560" y="1784512"/>
                </a:lnTo>
                <a:lnTo>
                  <a:pt x="5640724" y="1773447"/>
                </a:lnTo>
                <a:lnTo>
                  <a:pt x="5695015" y="1764145"/>
                </a:lnTo>
                <a:lnTo>
                  <a:pt x="5743813" y="1756363"/>
                </a:lnTo>
                <a:lnTo>
                  <a:pt x="5788496" y="1749857"/>
                </a:lnTo>
                <a:lnTo>
                  <a:pt x="5830443" y="1744383"/>
                </a:lnTo>
                <a:lnTo>
                  <a:pt x="5871033" y="1739698"/>
                </a:lnTo>
                <a:lnTo>
                  <a:pt x="5911645" y="1735559"/>
                </a:lnTo>
                <a:lnTo>
                  <a:pt x="5953658" y="1731722"/>
                </a:lnTo>
                <a:lnTo>
                  <a:pt x="5998452" y="1727943"/>
                </a:lnTo>
                <a:lnTo>
                  <a:pt x="6047405" y="1723980"/>
                </a:lnTo>
                <a:lnTo>
                  <a:pt x="6101896" y="1719589"/>
                </a:lnTo>
                <a:lnTo>
                  <a:pt x="6163304" y="1714525"/>
                </a:lnTo>
                <a:lnTo>
                  <a:pt x="6204813" y="1711120"/>
                </a:lnTo>
                <a:lnTo>
                  <a:pt x="6248367" y="1707700"/>
                </a:lnTo>
                <a:lnTo>
                  <a:pt x="6293774" y="1704275"/>
                </a:lnTo>
                <a:lnTo>
                  <a:pt x="6340840" y="1700857"/>
                </a:lnTo>
                <a:lnTo>
                  <a:pt x="6389373" y="1697458"/>
                </a:lnTo>
                <a:lnTo>
                  <a:pt x="6439181" y="1694089"/>
                </a:lnTo>
                <a:lnTo>
                  <a:pt x="6490071" y="1690762"/>
                </a:lnTo>
                <a:lnTo>
                  <a:pt x="6541850" y="1687489"/>
                </a:lnTo>
                <a:lnTo>
                  <a:pt x="6594325" y="1684281"/>
                </a:lnTo>
                <a:lnTo>
                  <a:pt x="6647305" y="1681149"/>
                </a:lnTo>
                <a:lnTo>
                  <a:pt x="6700596" y="1678106"/>
                </a:lnTo>
                <a:lnTo>
                  <a:pt x="6754006" y="1675163"/>
                </a:lnTo>
                <a:lnTo>
                  <a:pt x="6807342" y="1672332"/>
                </a:lnTo>
                <a:lnTo>
                  <a:pt x="6860412" y="1669623"/>
                </a:lnTo>
                <a:lnTo>
                  <a:pt x="6913023" y="1667050"/>
                </a:lnTo>
                <a:lnTo>
                  <a:pt x="6964982" y="1664623"/>
                </a:lnTo>
                <a:lnTo>
                  <a:pt x="7016097" y="1662354"/>
                </a:lnTo>
                <a:lnTo>
                  <a:pt x="7066174" y="1660254"/>
                </a:lnTo>
                <a:lnTo>
                  <a:pt x="7115023" y="1658336"/>
                </a:lnTo>
                <a:lnTo>
                  <a:pt x="7162449" y="1656610"/>
                </a:lnTo>
                <a:lnTo>
                  <a:pt x="7208260" y="1655089"/>
                </a:lnTo>
                <a:lnTo>
                  <a:pt x="7472770" y="1650910"/>
                </a:lnTo>
                <a:lnTo>
                  <a:pt x="7747852" y="1651374"/>
                </a:lnTo>
                <a:lnTo>
                  <a:pt x="7963926" y="1653696"/>
                </a:lnTo>
                <a:lnTo>
                  <a:pt x="8051413" y="1655089"/>
                </a:lnTo>
                <a:lnTo>
                  <a:pt x="8657076" y="1655089"/>
                </a:lnTo>
                <a:lnTo>
                  <a:pt x="8719414" y="1657000"/>
                </a:lnTo>
                <a:lnTo>
                  <a:pt x="8779756" y="1659639"/>
                </a:lnTo>
                <a:lnTo>
                  <a:pt x="8837405" y="1662793"/>
                </a:lnTo>
                <a:lnTo>
                  <a:pt x="8891661" y="1666249"/>
                </a:lnTo>
                <a:lnTo>
                  <a:pt x="8941828" y="1669794"/>
                </a:lnTo>
                <a:lnTo>
                  <a:pt x="8987207" y="1673216"/>
                </a:lnTo>
                <a:lnTo>
                  <a:pt x="9027100" y="1676302"/>
                </a:lnTo>
                <a:lnTo>
                  <a:pt x="9060809" y="1678838"/>
                </a:lnTo>
                <a:lnTo>
                  <a:pt x="9090146" y="16810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3177158" y="2750057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0"/>
                </a:lnTo>
                <a:lnTo>
                  <a:pt x="0" y="1202181"/>
                </a:lnTo>
                <a:lnTo>
                  <a:pt x="700532" y="1606677"/>
                </a:lnTo>
                <a:lnTo>
                  <a:pt x="1390777" y="1203705"/>
                </a:lnTo>
                <a:lnTo>
                  <a:pt x="1394587" y="404367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3177158" y="2750057"/>
            <a:ext cx="2118995" cy="2874010"/>
          </a:xfrm>
          <a:custGeom>
            <a:avLst/>
            <a:gdLst/>
            <a:ahLst/>
            <a:cxnLst/>
            <a:rect l="l" t="t" r="r" b="b"/>
            <a:pathLst>
              <a:path w="2118995" h="2874010">
                <a:moveTo>
                  <a:pt x="3937" y="402970"/>
                </a:moveTo>
                <a:lnTo>
                  <a:pt x="694055" y="0"/>
                </a:lnTo>
                <a:lnTo>
                  <a:pt x="1394587" y="404367"/>
                </a:lnTo>
                <a:lnTo>
                  <a:pt x="1390777" y="1203705"/>
                </a:lnTo>
                <a:lnTo>
                  <a:pt x="700532" y="1606677"/>
                </a:lnTo>
                <a:lnTo>
                  <a:pt x="0" y="1202181"/>
                </a:lnTo>
                <a:lnTo>
                  <a:pt x="3937" y="402970"/>
                </a:lnTo>
                <a:close/>
              </a:path>
              <a:path w="2118995" h="2874010">
                <a:moveTo>
                  <a:pt x="727837" y="1669795"/>
                </a:moveTo>
                <a:lnTo>
                  <a:pt x="1417955" y="1266824"/>
                </a:lnTo>
                <a:lnTo>
                  <a:pt x="2118487" y="1671192"/>
                </a:lnTo>
                <a:lnTo>
                  <a:pt x="2114677" y="2470530"/>
                </a:lnTo>
                <a:lnTo>
                  <a:pt x="1424432" y="2873476"/>
                </a:lnTo>
                <a:lnTo>
                  <a:pt x="723900" y="2469006"/>
                </a:lnTo>
                <a:lnTo>
                  <a:pt x="727837" y="166979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3910583" y="148323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4" y="0"/>
                </a:moveTo>
                <a:lnTo>
                  <a:pt x="3937" y="402970"/>
                </a:lnTo>
                <a:lnTo>
                  <a:pt x="0" y="1202181"/>
                </a:lnTo>
                <a:lnTo>
                  <a:pt x="700531" y="1606677"/>
                </a:lnTo>
                <a:lnTo>
                  <a:pt x="1390777" y="1203705"/>
                </a:lnTo>
                <a:lnTo>
                  <a:pt x="1394587" y="404367"/>
                </a:lnTo>
                <a:lnTo>
                  <a:pt x="694054" y="0"/>
                </a:lnTo>
                <a:close/>
              </a:path>
            </a:pathLst>
          </a:custGeom>
          <a:solidFill>
            <a:srgbClr val="FFFFFF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3910583" y="148323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0"/>
                </a:moveTo>
                <a:lnTo>
                  <a:pt x="694054" y="0"/>
                </a:lnTo>
                <a:lnTo>
                  <a:pt x="1394587" y="404367"/>
                </a:lnTo>
                <a:lnTo>
                  <a:pt x="1390777" y="1203705"/>
                </a:lnTo>
                <a:lnTo>
                  <a:pt x="700531" y="1606677"/>
                </a:lnTo>
                <a:lnTo>
                  <a:pt x="0" y="1202181"/>
                </a:lnTo>
                <a:lnTo>
                  <a:pt x="3937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3158108" y="216408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1"/>
                </a:lnTo>
                <a:lnTo>
                  <a:pt x="0" y="1202182"/>
                </a:lnTo>
                <a:lnTo>
                  <a:pt x="700532" y="1606677"/>
                </a:lnTo>
                <a:lnTo>
                  <a:pt x="1390777" y="1203706"/>
                </a:lnTo>
                <a:lnTo>
                  <a:pt x="1394587" y="404368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392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3158108" y="216408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1"/>
                </a:moveTo>
                <a:lnTo>
                  <a:pt x="694055" y="0"/>
                </a:lnTo>
                <a:lnTo>
                  <a:pt x="1394587" y="404368"/>
                </a:lnTo>
                <a:lnTo>
                  <a:pt x="1390777" y="1203706"/>
                </a:lnTo>
                <a:lnTo>
                  <a:pt x="700532" y="1606677"/>
                </a:lnTo>
                <a:lnTo>
                  <a:pt x="0" y="1202182"/>
                </a:lnTo>
                <a:lnTo>
                  <a:pt x="3937" y="402971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4644008" y="5274183"/>
            <a:ext cx="1395095" cy="1584325"/>
          </a:xfrm>
          <a:custGeom>
            <a:avLst/>
            <a:gdLst/>
            <a:ahLst/>
            <a:cxnLst/>
            <a:rect l="l" t="t" r="r" b="b"/>
            <a:pathLst>
              <a:path w="1395095" h="1584325">
                <a:moveTo>
                  <a:pt x="694054" y="0"/>
                </a:moveTo>
                <a:lnTo>
                  <a:pt x="3937" y="402958"/>
                </a:lnTo>
                <a:lnTo>
                  <a:pt x="0" y="1202220"/>
                </a:lnTo>
                <a:lnTo>
                  <a:pt x="660968" y="1583815"/>
                </a:lnTo>
                <a:lnTo>
                  <a:pt x="739654" y="1583815"/>
                </a:lnTo>
                <a:lnTo>
                  <a:pt x="1390777" y="1203667"/>
                </a:lnTo>
                <a:lnTo>
                  <a:pt x="1394587" y="404406"/>
                </a:lnTo>
                <a:lnTo>
                  <a:pt x="694054" y="0"/>
                </a:lnTo>
                <a:close/>
              </a:path>
            </a:pathLst>
          </a:custGeom>
          <a:solidFill>
            <a:srgbClr val="FFFFFF">
              <a:alpha val="588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4644008" y="5274183"/>
            <a:ext cx="1395095" cy="1584325"/>
          </a:xfrm>
          <a:custGeom>
            <a:avLst/>
            <a:gdLst/>
            <a:ahLst/>
            <a:cxnLst/>
            <a:rect l="l" t="t" r="r" b="b"/>
            <a:pathLst>
              <a:path w="1395095" h="1584325">
                <a:moveTo>
                  <a:pt x="3937" y="402958"/>
                </a:moveTo>
                <a:lnTo>
                  <a:pt x="694054" y="0"/>
                </a:lnTo>
                <a:lnTo>
                  <a:pt x="1394587" y="404406"/>
                </a:lnTo>
                <a:lnTo>
                  <a:pt x="1390777" y="1203667"/>
                </a:lnTo>
                <a:lnTo>
                  <a:pt x="739654" y="1583815"/>
                </a:lnTo>
              </a:path>
              <a:path w="1395095" h="1584325">
                <a:moveTo>
                  <a:pt x="660968" y="1583815"/>
                </a:moveTo>
                <a:lnTo>
                  <a:pt x="0" y="1202220"/>
                </a:lnTo>
                <a:lnTo>
                  <a:pt x="3937" y="4029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74214" y="4007358"/>
            <a:ext cx="802005" cy="1607185"/>
          </a:xfrm>
          <a:custGeom>
            <a:avLst/>
            <a:gdLst/>
            <a:ahLst/>
            <a:cxnLst/>
            <a:rect l="l" t="t" r="r" b="b"/>
            <a:pathLst>
              <a:path w="802005" h="1607185">
                <a:moveTo>
                  <a:pt x="101349" y="0"/>
                </a:moveTo>
                <a:lnTo>
                  <a:pt x="0" y="62865"/>
                </a:lnTo>
                <a:lnTo>
                  <a:pt x="3425" y="1545971"/>
                </a:lnTo>
                <a:lnTo>
                  <a:pt x="107750" y="1606651"/>
                </a:lnTo>
                <a:lnTo>
                  <a:pt x="797982" y="1203706"/>
                </a:lnTo>
                <a:lnTo>
                  <a:pt x="801869" y="404368"/>
                </a:lnTo>
                <a:lnTo>
                  <a:pt x="101349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74214" y="4007358"/>
            <a:ext cx="802005" cy="1607185"/>
          </a:xfrm>
          <a:custGeom>
            <a:avLst/>
            <a:gdLst/>
            <a:ahLst/>
            <a:cxnLst/>
            <a:rect l="l" t="t" r="r" b="b"/>
            <a:pathLst>
              <a:path w="802005" h="1607185">
                <a:moveTo>
                  <a:pt x="0" y="62865"/>
                </a:moveTo>
                <a:lnTo>
                  <a:pt x="101349" y="0"/>
                </a:lnTo>
                <a:lnTo>
                  <a:pt x="801869" y="404368"/>
                </a:lnTo>
                <a:lnTo>
                  <a:pt x="797982" y="1203706"/>
                </a:lnTo>
                <a:lnTo>
                  <a:pt x="107750" y="1606651"/>
                </a:lnTo>
                <a:lnTo>
                  <a:pt x="3425" y="1545971"/>
                </a:lnTo>
                <a:lnTo>
                  <a:pt x="0" y="6286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205358" y="5293233"/>
            <a:ext cx="1395095" cy="1565275"/>
          </a:xfrm>
          <a:custGeom>
            <a:avLst/>
            <a:gdLst/>
            <a:ahLst/>
            <a:cxnLst/>
            <a:rect l="l" t="t" r="r" b="b"/>
            <a:pathLst>
              <a:path w="1395095" h="1565275">
                <a:moveTo>
                  <a:pt x="3886" y="402958"/>
                </a:moveTo>
                <a:lnTo>
                  <a:pt x="694105" y="0"/>
                </a:lnTo>
                <a:lnTo>
                  <a:pt x="1394587" y="404406"/>
                </a:lnTo>
                <a:lnTo>
                  <a:pt x="1390777" y="1203667"/>
                </a:lnTo>
                <a:lnTo>
                  <a:pt x="772263" y="1564765"/>
                </a:lnTo>
              </a:path>
              <a:path w="1395095" h="1565275">
                <a:moveTo>
                  <a:pt x="627946" y="1564765"/>
                </a:moveTo>
                <a:lnTo>
                  <a:pt x="0" y="1202220"/>
                </a:lnTo>
                <a:lnTo>
                  <a:pt x="3886" y="4029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233933" y="2740532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118" y="0"/>
                </a:moveTo>
                <a:lnTo>
                  <a:pt x="3886" y="402970"/>
                </a:lnTo>
                <a:lnTo>
                  <a:pt x="0" y="1202181"/>
                </a:lnTo>
                <a:lnTo>
                  <a:pt x="700506" y="1606677"/>
                </a:lnTo>
                <a:lnTo>
                  <a:pt x="1390777" y="1203705"/>
                </a:lnTo>
                <a:lnTo>
                  <a:pt x="1394586" y="404367"/>
                </a:lnTo>
                <a:lnTo>
                  <a:pt x="694118" y="0"/>
                </a:lnTo>
                <a:close/>
              </a:path>
            </a:pathLst>
          </a:custGeom>
          <a:solidFill>
            <a:srgbClr val="FFFFFF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233933" y="2740532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886" y="402970"/>
                </a:moveTo>
                <a:lnTo>
                  <a:pt x="694118" y="0"/>
                </a:lnTo>
                <a:lnTo>
                  <a:pt x="1394586" y="404367"/>
                </a:lnTo>
                <a:lnTo>
                  <a:pt x="1390777" y="1203705"/>
                </a:lnTo>
                <a:lnTo>
                  <a:pt x="700506" y="1606677"/>
                </a:lnTo>
                <a:lnTo>
                  <a:pt x="0" y="1202181"/>
                </a:lnTo>
                <a:lnTo>
                  <a:pt x="3886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957834" y="401688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886" y="402971"/>
                </a:moveTo>
                <a:lnTo>
                  <a:pt x="694054" y="0"/>
                </a:lnTo>
                <a:lnTo>
                  <a:pt x="1394586" y="404368"/>
                </a:lnTo>
                <a:lnTo>
                  <a:pt x="1390777" y="1203706"/>
                </a:lnTo>
                <a:lnTo>
                  <a:pt x="700532" y="1606651"/>
                </a:lnTo>
                <a:lnTo>
                  <a:pt x="0" y="1202182"/>
                </a:lnTo>
                <a:lnTo>
                  <a:pt x="3886" y="402971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1691258" y="5302758"/>
            <a:ext cx="1395095" cy="1555750"/>
          </a:xfrm>
          <a:custGeom>
            <a:avLst/>
            <a:gdLst/>
            <a:ahLst/>
            <a:cxnLst/>
            <a:rect l="l" t="t" r="r" b="b"/>
            <a:pathLst>
              <a:path w="1395095" h="1555750">
                <a:moveTo>
                  <a:pt x="3937" y="402958"/>
                </a:moveTo>
                <a:lnTo>
                  <a:pt x="694055" y="0"/>
                </a:lnTo>
                <a:lnTo>
                  <a:pt x="1394587" y="404406"/>
                </a:lnTo>
                <a:lnTo>
                  <a:pt x="1390777" y="1203667"/>
                </a:lnTo>
                <a:lnTo>
                  <a:pt x="788598" y="1555240"/>
                </a:lnTo>
              </a:path>
              <a:path w="1395095" h="1555750">
                <a:moveTo>
                  <a:pt x="611473" y="1555240"/>
                </a:moveTo>
                <a:lnTo>
                  <a:pt x="0" y="1202220"/>
                </a:lnTo>
                <a:lnTo>
                  <a:pt x="3937" y="4029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710308" y="2750057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0"/>
                </a:lnTo>
                <a:lnTo>
                  <a:pt x="0" y="1202181"/>
                </a:lnTo>
                <a:lnTo>
                  <a:pt x="700532" y="1606677"/>
                </a:lnTo>
                <a:lnTo>
                  <a:pt x="1390777" y="1203705"/>
                </a:lnTo>
                <a:lnTo>
                  <a:pt x="1394587" y="404367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1710308" y="2750057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0"/>
                </a:moveTo>
                <a:lnTo>
                  <a:pt x="694055" y="0"/>
                </a:lnTo>
                <a:lnTo>
                  <a:pt x="1394587" y="404367"/>
                </a:lnTo>
                <a:lnTo>
                  <a:pt x="1390777" y="1203705"/>
                </a:lnTo>
                <a:lnTo>
                  <a:pt x="700532" y="1606677"/>
                </a:lnTo>
                <a:lnTo>
                  <a:pt x="0" y="1202181"/>
                </a:lnTo>
                <a:lnTo>
                  <a:pt x="3937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976884" y="1454658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886" y="402970"/>
                </a:moveTo>
                <a:lnTo>
                  <a:pt x="694054" y="0"/>
                </a:lnTo>
                <a:lnTo>
                  <a:pt x="1394586" y="404367"/>
                </a:lnTo>
                <a:lnTo>
                  <a:pt x="1390777" y="1203705"/>
                </a:lnTo>
                <a:lnTo>
                  <a:pt x="700532" y="1606677"/>
                </a:lnTo>
                <a:lnTo>
                  <a:pt x="0" y="1202181"/>
                </a:lnTo>
                <a:lnTo>
                  <a:pt x="3886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6987159" y="403593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1"/>
                </a:lnTo>
                <a:lnTo>
                  <a:pt x="0" y="1202182"/>
                </a:lnTo>
                <a:lnTo>
                  <a:pt x="700532" y="1606651"/>
                </a:lnTo>
                <a:lnTo>
                  <a:pt x="1390777" y="1203706"/>
                </a:lnTo>
                <a:lnTo>
                  <a:pt x="1394587" y="404368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6987159" y="403593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1"/>
                </a:moveTo>
                <a:lnTo>
                  <a:pt x="694055" y="0"/>
                </a:lnTo>
                <a:lnTo>
                  <a:pt x="1394587" y="404368"/>
                </a:lnTo>
                <a:lnTo>
                  <a:pt x="1390777" y="1203706"/>
                </a:lnTo>
                <a:lnTo>
                  <a:pt x="700532" y="1606651"/>
                </a:lnTo>
                <a:lnTo>
                  <a:pt x="0" y="1202182"/>
                </a:lnTo>
                <a:lnTo>
                  <a:pt x="3937" y="402971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7730109" y="5312283"/>
            <a:ext cx="1395095" cy="1546225"/>
          </a:xfrm>
          <a:custGeom>
            <a:avLst/>
            <a:gdLst/>
            <a:ahLst/>
            <a:cxnLst/>
            <a:rect l="l" t="t" r="r" b="b"/>
            <a:pathLst>
              <a:path w="1395095" h="1546225">
                <a:moveTo>
                  <a:pt x="3937" y="402958"/>
                </a:moveTo>
                <a:lnTo>
                  <a:pt x="694055" y="0"/>
                </a:lnTo>
                <a:lnTo>
                  <a:pt x="1394587" y="404406"/>
                </a:lnTo>
                <a:lnTo>
                  <a:pt x="1390777" y="1203667"/>
                </a:lnTo>
                <a:lnTo>
                  <a:pt x="804914" y="1545715"/>
                </a:lnTo>
              </a:path>
              <a:path w="1395095" h="1546225">
                <a:moveTo>
                  <a:pt x="594972" y="1545715"/>
                </a:moveTo>
                <a:lnTo>
                  <a:pt x="0" y="1202220"/>
                </a:lnTo>
                <a:lnTo>
                  <a:pt x="3937" y="4029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7730109" y="2759582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0"/>
                </a:lnTo>
                <a:lnTo>
                  <a:pt x="0" y="1202181"/>
                </a:lnTo>
                <a:lnTo>
                  <a:pt x="700532" y="1606677"/>
                </a:lnTo>
                <a:lnTo>
                  <a:pt x="1390777" y="1203705"/>
                </a:lnTo>
                <a:lnTo>
                  <a:pt x="1394587" y="404367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7730109" y="2759582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0"/>
                </a:moveTo>
                <a:lnTo>
                  <a:pt x="694055" y="0"/>
                </a:lnTo>
                <a:lnTo>
                  <a:pt x="1394587" y="404367"/>
                </a:lnTo>
                <a:lnTo>
                  <a:pt x="1390777" y="1203705"/>
                </a:lnTo>
                <a:lnTo>
                  <a:pt x="700532" y="1606677"/>
                </a:lnTo>
                <a:lnTo>
                  <a:pt x="0" y="1202181"/>
                </a:lnTo>
                <a:lnTo>
                  <a:pt x="3937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8463534" y="4043867"/>
            <a:ext cx="680720" cy="1587500"/>
          </a:xfrm>
          <a:custGeom>
            <a:avLst/>
            <a:gdLst/>
            <a:ahLst/>
            <a:cxnLst/>
            <a:rect l="l" t="t" r="r" b="b"/>
            <a:pathLst>
              <a:path w="680720" h="1587500">
                <a:moveTo>
                  <a:pt x="680466" y="0"/>
                </a:moveTo>
                <a:lnTo>
                  <a:pt x="3937" y="395036"/>
                </a:lnTo>
                <a:lnTo>
                  <a:pt x="0" y="1194247"/>
                </a:lnTo>
                <a:lnTo>
                  <a:pt x="680466" y="1587131"/>
                </a:lnTo>
                <a:lnTo>
                  <a:pt x="680466" y="0"/>
                </a:lnTo>
                <a:close/>
              </a:path>
            </a:pathLst>
          </a:custGeom>
          <a:solidFill>
            <a:srgbClr val="FFFFFF">
              <a:alpha val="392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8463534" y="1500692"/>
            <a:ext cx="680720" cy="4130675"/>
          </a:xfrm>
          <a:custGeom>
            <a:avLst/>
            <a:gdLst/>
            <a:ahLst/>
            <a:cxnLst/>
            <a:rect l="l" t="t" r="r" b="b"/>
            <a:pathLst>
              <a:path w="680720" h="4130675">
                <a:moveTo>
                  <a:pt x="3937" y="2938211"/>
                </a:moveTo>
                <a:lnTo>
                  <a:pt x="680466" y="2543174"/>
                </a:lnTo>
              </a:path>
              <a:path w="680720" h="4130675">
                <a:moveTo>
                  <a:pt x="680466" y="4130306"/>
                </a:moveTo>
                <a:lnTo>
                  <a:pt x="0" y="3737422"/>
                </a:lnTo>
                <a:lnTo>
                  <a:pt x="3937" y="2938211"/>
                </a:lnTo>
              </a:path>
              <a:path w="680720" h="4130675">
                <a:moveTo>
                  <a:pt x="3937" y="395036"/>
                </a:moveTo>
                <a:lnTo>
                  <a:pt x="680466" y="0"/>
                </a:lnTo>
              </a:path>
              <a:path w="680720" h="4130675">
                <a:moveTo>
                  <a:pt x="680466" y="1587155"/>
                </a:moveTo>
                <a:lnTo>
                  <a:pt x="0" y="1194247"/>
                </a:lnTo>
                <a:lnTo>
                  <a:pt x="3937" y="395036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457200" y="333488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8229600" y="0"/>
                </a:moveTo>
                <a:lnTo>
                  <a:pt x="0" y="0"/>
                </a:lnTo>
                <a:lnTo>
                  <a:pt x="0" y="344182"/>
                </a:lnTo>
                <a:lnTo>
                  <a:pt x="0" y="6185649"/>
                </a:lnTo>
                <a:lnTo>
                  <a:pt x="8229600" y="6185649"/>
                </a:lnTo>
                <a:lnTo>
                  <a:pt x="8229600" y="344182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457200" y="33347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661"/>
                </a:moveTo>
                <a:lnTo>
                  <a:pt x="8229600" y="6185661"/>
                </a:lnTo>
                <a:lnTo>
                  <a:pt x="8229600" y="0"/>
                </a:lnTo>
                <a:lnTo>
                  <a:pt x="0" y="0"/>
                </a:lnTo>
                <a:lnTo>
                  <a:pt x="0" y="6185661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g object 53"/>
          <p:cNvSpPr/>
          <p:nvPr/>
        </p:nvSpPr>
        <p:spPr>
          <a:xfrm>
            <a:off x="4561205" y="0"/>
            <a:ext cx="3679190" cy="678180"/>
          </a:xfrm>
          <a:custGeom>
            <a:avLst/>
            <a:gdLst/>
            <a:ahLst/>
            <a:cxnLst/>
            <a:rect l="l" t="t" r="r" b="b"/>
            <a:pathLst>
              <a:path w="3679190" h="678180">
                <a:moveTo>
                  <a:pt x="0" y="677672"/>
                </a:moveTo>
                <a:lnTo>
                  <a:pt x="3679062" y="677672"/>
                </a:lnTo>
                <a:lnTo>
                  <a:pt x="3679062" y="0"/>
                </a:lnTo>
                <a:lnTo>
                  <a:pt x="0" y="0"/>
                </a:lnTo>
                <a:lnTo>
                  <a:pt x="0" y="677672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g object 54"/>
          <p:cNvSpPr/>
          <p:nvPr/>
        </p:nvSpPr>
        <p:spPr>
          <a:xfrm>
            <a:off x="4561205" y="0"/>
            <a:ext cx="3679190" cy="678180"/>
          </a:xfrm>
          <a:custGeom>
            <a:avLst/>
            <a:gdLst/>
            <a:ahLst/>
            <a:cxnLst/>
            <a:rect l="l" t="t" r="r" b="b"/>
            <a:pathLst>
              <a:path w="3679190" h="678180">
                <a:moveTo>
                  <a:pt x="0" y="677672"/>
                </a:moveTo>
                <a:lnTo>
                  <a:pt x="3679062" y="677672"/>
                </a:lnTo>
                <a:lnTo>
                  <a:pt x="3679062" y="0"/>
                </a:lnTo>
              </a:path>
              <a:path w="3679190" h="678180">
                <a:moveTo>
                  <a:pt x="0" y="0"/>
                </a:moveTo>
                <a:lnTo>
                  <a:pt x="0" y="677672"/>
                </a:lnTo>
              </a:path>
            </a:pathLst>
          </a:custGeom>
          <a:ln w="15875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g object 55"/>
          <p:cNvSpPr/>
          <p:nvPr/>
        </p:nvSpPr>
        <p:spPr>
          <a:xfrm>
            <a:off x="4649088" y="0"/>
            <a:ext cx="3505200" cy="602615"/>
          </a:xfrm>
          <a:custGeom>
            <a:avLst/>
            <a:gdLst/>
            <a:ahLst/>
            <a:cxnLst/>
            <a:rect l="l" t="t" r="r" b="b"/>
            <a:pathLst>
              <a:path w="3505200" h="602615">
                <a:moveTo>
                  <a:pt x="0" y="602488"/>
                </a:moveTo>
                <a:lnTo>
                  <a:pt x="3505199" y="602488"/>
                </a:lnTo>
                <a:lnTo>
                  <a:pt x="3505199" y="0"/>
                </a:lnTo>
                <a:lnTo>
                  <a:pt x="0" y="0"/>
                </a:lnTo>
                <a:lnTo>
                  <a:pt x="0" y="602488"/>
                </a:lnTo>
                <a:close/>
              </a:path>
            </a:pathLst>
          </a:custGeom>
          <a:solidFill>
            <a:srgbClr val="7068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g object 56"/>
          <p:cNvSpPr/>
          <p:nvPr/>
        </p:nvSpPr>
        <p:spPr>
          <a:xfrm>
            <a:off x="1476755" y="1623060"/>
            <a:ext cx="6286500" cy="33329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16-Mar-20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16-Mar-20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92009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199" y="0"/>
                </a:moveTo>
                <a:lnTo>
                  <a:pt x="0" y="0"/>
                </a:lnTo>
                <a:lnTo>
                  <a:pt x="0" y="6858000"/>
                </a:lnTo>
                <a:lnTo>
                  <a:pt x="1600199" y="6858000"/>
                </a:lnTo>
                <a:lnTo>
                  <a:pt x="1600199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7597" y="0"/>
            <a:ext cx="991235" cy="6858000"/>
          </a:xfrm>
          <a:custGeom>
            <a:avLst/>
            <a:gdLst/>
            <a:ahLst/>
            <a:cxnLst/>
            <a:rect l="l" t="t" r="r" b="b"/>
            <a:pathLst>
              <a:path w="991235" h="6858000">
                <a:moveTo>
                  <a:pt x="990612" y="0"/>
                </a:moveTo>
                <a:lnTo>
                  <a:pt x="457200" y="0"/>
                </a:lnTo>
                <a:lnTo>
                  <a:pt x="228612" y="0"/>
                </a:lnTo>
                <a:lnTo>
                  <a:pt x="0" y="0"/>
                </a:lnTo>
                <a:lnTo>
                  <a:pt x="0" y="6858000"/>
                </a:lnTo>
                <a:lnTo>
                  <a:pt x="228612" y="6858000"/>
                </a:lnTo>
                <a:lnTo>
                  <a:pt x="457200" y="6858000"/>
                </a:lnTo>
                <a:lnTo>
                  <a:pt x="990612" y="6858000"/>
                </a:lnTo>
                <a:lnTo>
                  <a:pt x="990612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414907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500519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6706996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230997" y="0"/>
            <a:ext cx="913130" cy="6858000"/>
          </a:xfrm>
          <a:custGeom>
            <a:avLst/>
            <a:gdLst/>
            <a:ahLst/>
            <a:cxnLst/>
            <a:rect l="l" t="t" r="r" b="b"/>
            <a:pathLst>
              <a:path w="913129" h="6858000">
                <a:moveTo>
                  <a:pt x="913003" y="0"/>
                </a:moveTo>
                <a:lnTo>
                  <a:pt x="762000" y="0"/>
                </a:lnTo>
                <a:lnTo>
                  <a:pt x="533400" y="0"/>
                </a:lnTo>
                <a:lnTo>
                  <a:pt x="0" y="0"/>
                </a:lnTo>
                <a:lnTo>
                  <a:pt x="0" y="6858000"/>
                </a:lnTo>
                <a:lnTo>
                  <a:pt x="533400" y="6858000"/>
                </a:lnTo>
                <a:lnTo>
                  <a:pt x="762000" y="6858000"/>
                </a:lnTo>
                <a:lnTo>
                  <a:pt x="913003" y="6858000"/>
                </a:lnTo>
                <a:lnTo>
                  <a:pt x="913003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3887596" y="0"/>
            <a:ext cx="2819400" cy="6858000"/>
          </a:xfrm>
          <a:custGeom>
            <a:avLst/>
            <a:gdLst/>
            <a:ahLst/>
            <a:cxnLst/>
            <a:rect l="l" t="t" r="r" b="b"/>
            <a:pathLst>
              <a:path w="2819400" h="6858000">
                <a:moveTo>
                  <a:pt x="2819400" y="0"/>
                </a:moveTo>
                <a:lnTo>
                  <a:pt x="0" y="0"/>
                </a:lnTo>
                <a:lnTo>
                  <a:pt x="0" y="6858000"/>
                </a:lnTo>
                <a:lnTo>
                  <a:pt x="2819400" y="6858000"/>
                </a:lnTo>
                <a:lnTo>
                  <a:pt x="28194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2973197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53853" y="3486886"/>
            <a:ext cx="9090660" cy="3365500"/>
          </a:xfrm>
          <a:custGeom>
            <a:avLst/>
            <a:gdLst/>
            <a:ahLst/>
            <a:cxnLst/>
            <a:rect l="l" t="t" r="r" b="b"/>
            <a:pathLst>
              <a:path w="9090660" h="3365500">
                <a:moveTo>
                  <a:pt x="11875" y="2664523"/>
                </a:moveTo>
                <a:lnTo>
                  <a:pt x="56773" y="2667221"/>
                </a:lnTo>
                <a:lnTo>
                  <a:pt x="101704" y="2669913"/>
                </a:lnTo>
                <a:lnTo>
                  <a:pt x="146698" y="2672590"/>
                </a:lnTo>
                <a:lnTo>
                  <a:pt x="191790" y="2675246"/>
                </a:lnTo>
                <a:lnTo>
                  <a:pt x="237010" y="2677875"/>
                </a:lnTo>
                <a:lnTo>
                  <a:pt x="282391" y="2680469"/>
                </a:lnTo>
                <a:lnTo>
                  <a:pt x="327966" y="2683022"/>
                </a:lnTo>
                <a:lnTo>
                  <a:pt x="373766" y="2685526"/>
                </a:lnTo>
                <a:lnTo>
                  <a:pt x="419824" y="2687974"/>
                </a:lnTo>
                <a:lnTo>
                  <a:pt x="466171" y="2690360"/>
                </a:lnTo>
                <a:lnTo>
                  <a:pt x="512841" y="2692676"/>
                </a:lnTo>
                <a:lnTo>
                  <a:pt x="559865" y="2694916"/>
                </a:lnTo>
                <a:lnTo>
                  <a:pt x="607276" y="2697073"/>
                </a:lnTo>
                <a:lnTo>
                  <a:pt x="655106" y="2699140"/>
                </a:lnTo>
                <a:lnTo>
                  <a:pt x="703387" y="2701109"/>
                </a:lnTo>
                <a:lnTo>
                  <a:pt x="752151" y="2702975"/>
                </a:lnTo>
                <a:lnTo>
                  <a:pt x="801430" y="2704729"/>
                </a:lnTo>
                <a:lnTo>
                  <a:pt x="851257" y="2706365"/>
                </a:lnTo>
                <a:lnTo>
                  <a:pt x="901665" y="2707877"/>
                </a:lnTo>
                <a:lnTo>
                  <a:pt x="952684" y="2709256"/>
                </a:lnTo>
                <a:lnTo>
                  <a:pt x="1004348" y="2710497"/>
                </a:lnTo>
                <a:lnTo>
                  <a:pt x="1056688" y="2711592"/>
                </a:lnTo>
                <a:lnTo>
                  <a:pt x="1109737" y="2712535"/>
                </a:lnTo>
                <a:lnTo>
                  <a:pt x="1163527" y="2713317"/>
                </a:lnTo>
                <a:lnTo>
                  <a:pt x="1218090" y="2713933"/>
                </a:lnTo>
                <a:lnTo>
                  <a:pt x="1273459" y="2714376"/>
                </a:lnTo>
                <a:lnTo>
                  <a:pt x="1329666" y="2714638"/>
                </a:lnTo>
                <a:lnTo>
                  <a:pt x="1386742" y="2714713"/>
                </a:lnTo>
                <a:lnTo>
                  <a:pt x="1444721" y="2714594"/>
                </a:lnTo>
                <a:lnTo>
                  <a:pt x="1503633" y="2714273"/>
                </a:lnTo>
                <a:lnTo>
                  <a:pt x="1563513" y="2713744"/>
                </a:lnTo>
                <a:lnTo>
                  <a:pt x="1624391" y="2713000"/>
                </a:lnTo>
                <a:lnTo>
                  <a:pt x="1686300" y="2712034"/>
                </a:lnTo>
                <a:lnTo>
                  <a:pt x="1729429" y="2711288"/>
                </a:lnTo>
                <a:lnTo>
                  <a:pt x="1772961" y="2710534"/>
                </a:lnTo>
                <a:lnTo>
                  <a:pt x="1816890" y="2709765"/>
                </a:lnTo>
                <a:lnTo>
                  <a:pt x="1861213" y="2708979"/>
                </a:lnTo>
                <a:lnTo>
                  <a:pt x="1905925" y="2708171"/>
                </a:lnTo>
                <a:lnTo>
                  <a:pt x="1951022" y="2707337"/>
                </a:lnTo>
                <a:lnTo>
                  <a:pt x="1996499" y="2706473"/>
                </a:lnTo>
                <a:lnTo>
                  <a:pt x="2042351" y="2705574"/>
                </a:lnTo>
                <a:lnTo>
                  <a:pt x="2088575" y="2704637"/>
                </a:lnTo>
                <a:lnTo>
                  <a:pt x="2135165" y="2703656"/>
                </a:lnTo>
                <a:lnTo>
                  <a:pt x="2182116" y="2702629"/>
                </a:lnTo>
                <a:lnTo>
                  <a:pt x="2229426" y="2701550"/>
                </a:lnTo>
                <a:lnTo>
                  <a:pt x="2277088" y="2700416"/>
                </a:lnTo>
                <a:lnTo>
                  <a:pt x="2325099" y="2699223"/>
                </a:lnTo>
                <a:lnTo>
                  <a:pt x="2373454" y="2697965"/>
                </a:lnTo>
                <a:lnTo>
                  <a:pt x="2422148" y="2696640"/>
                </a:lnTo>
                <a:lnTo>
                  <a:pt x="2471177" y="2695242"/>
                </a:lnTo>
                <a:lnTo>
                  <a:pt x="2520536" y="2693769"/>
                </a:lnTo>
                <a:lnTo>
                  <a:pt x="2570222" y="2692214"/>
                </a:lnTo>
                <a:lnTo>
                  <a:pt x="2620229" y="2690575"/>
                </a:lnTo>
                <a:lnTo>
                  <a:pt x="2670552" y="2688847"/>
                </a:lnTo>
                <a:lnTo>
                  <a:pt x="2721188" y="2687026"/>
                </a:lnTo>
                <a:lnTo>
                  <a:pt x="2772132" y="2685107"/>
                </a:lnTo>
                <a:lnTo>
                  <a:pt x="2823379" y="2683087"/>
                </a:lnTo>
                <a:lnTo>
                  <a:pt x="2874925" y="2680962"/>
                </a:lnTo>
                <a:lnTo>
                  <a:pt x="2926765" y="2678726"/>
                </a:lnTo>
                <a:lnTo>
                  <a:pt x="2978895" y="2676377"/>
                </a:lnTo>
                <a:lnTo>
                  <a:pt x="3031311" y="2673909"/>
                </a:lnTo>
                <a:lnTo>
                  <a:pt x="3084007" y="2671319"/>
                </a:lnTo>
                <a:lnTo>
                  <a:pt x="3136979" y="2668602"/>
                </a:lnTo>
                <a:lnTo>
                  <a:pt x="3190223" y="2665754"/>
                </a:lnTo>
                <a:lnTo>
                  <a:pt x="3243734" y="2662772"/>
                </a:lnTo>
                <a:lnTo>
                  <a:pt x="3297508" y="2659650"/>
                </a:lnTo>
                <a:lnTo>
                  <a:pt x="3351541" y="2656385"/>
                </a:lnTo>
                <a:lnTo>
                  <a:pt x="3405826" y="2652973"/>
                </a:lnTo>
                <a:lnTo>
                  <a:pt x="3460361" y="2649408"/>
                </a:lnTo>
                <a:lnTo>
                  <a:pt x="3515141" y="2645688"/>
                </a:lnTo>
                <a:lnTo>
                  <a:pt x="3570161" y="2641807"/>
                </a:lnTo>
                <a:lnTo>
                  <a:pt x="3625416" y="2637763"/>
                </a:lnTo>
                <a:lnTo>
                  <a:pt x="3680903" y="2633550"/>
                </a:lnTo>
                <a:lnTo>
                  <a:pt x="3736616" y="2629164"/>
                </a:lnTo>
                <a:lnTo>
                  <a:pt x="3792552" y="2624601"/>
                </a:lnTo>
                <a:lnTo>
                  <a:pt x="3848704" y="2619857"/>
                </a:lnTo>
                <a:lnTo>
                  <a:pt x="3905070" y="2614928"/>
                </a:lnTo>
                <a:lnTo>
                  <a:pt x="3961645" y="2609810"/>
                </a:lnTo>
                <a:lnTo>
                  <a:pt x="4018423" y="2604498"/>
                </a:lnTo>
                <a:lnTo>
                  <a:pt x="4075401" y="2598988"/>
                </a:lnTo>
                <a:lnTo>
                  <a:pt x="4132574" y="2593276"/>
                </a:lnTo>
                <a:lnTo>
                  <a:pt x="4177949" y="2588638"/>
                </a:lnTo>
                <a:lnTo>
                  <a:pt x="4223917" y="2583873"/>
                </a:lnTo>
                <a:lnTo>
                  <a:pt x="4270456" y="2578986"/>
                </a:lnTo>
                <a:lnTo>
                  <a:pt x="4317545" y="2573976"/>
                </a:lnTo>
                <a:lnTo>
                  <a:pt x="4365160" y="2568847"/>
                </a:lnTo>
                <a:lnTo>
                  <a:pt x="4413279" y="2563601"/>
                </a:lnTo>
                <a:lnTo>
                  <a:pt x="4461880" y="2558240"/>
                </a:lnTo>
                <a:lnTo>
                  <a:pt x="4510941" y="2552765"/>
                </a:lnTo>
                <a:lnTo>
                  <a:pt x="4560440" y="2547178"/>
                </a:lnTo>
                <a:lnTo>
                  <a:pt x="4610354" y="2541483"/>
                </a:lnTo>
                <a:lnTo>
                  <a:pt x="4660661" y="2535680"/>
                </a:lnTo>
                <a:lnTo>
                  <a:pt x="4711338" y="2529772"/>
                </a:lnTo>
                <a:lnTo>
                  <a:pt x="4762364" y="2523761"/>
                </a:lnTo>
                <a:lnTo>
                  <a:pt x="4813716" y="2517649"/>
                </a:lnTo>
                <a:lnTo>
                  <a:pt x="4865372" y="2511437"/>
                </a:lnTo>
                <a:lnTo>
                  <a:pt x="4917309" y="2505129"/>
                </a:lnTo>
                <a:lnTo>
                  <a:pt x="4969505" y="2498725"/>
                </a:lnTo>
                <a:lnTo>
                  <a:pt x="5021939" y="2492229"/>
                </a:lnTo>
                <a:lnTo>
                  <a:pt x="5074587" y="2485642"/>
                </a:lnTo>
                <a:lnTo>
                  <a:pt x="5127427" y="2478965"/>
                </a:lnTo>
                <a:lnTo>
                  <a:pt x="5180438" y="2472202"/>
                </a:lnTo>
                <a:lnTo>
                  <a:pt x="5233596" y="2465355"/>
                </a:lnTo>
                <a:lnTo>
                  <a:pt x="5286880" y="2458424"/>
                </a:lnTo>
                <a:lnTo>
                  <a:pt x="5340267" y="2451413"/>
                </a:lnTo>
                <a:lnTo>
                  <a:pt x="5393735" y="2444323"/>
                </a:lnTo>
                <a:lnTo>
                  <a:pt x="5447262" y="2437156"/>
                </a:lnTo>
                <a:lnTo>
                  <a:pt x="5500825" y="2429915"/>
                </a:lnTo>
                <a:lnTo>
                  <a:pt x="5554402" y="2422601"/>
                </a:lnTo>
                <a:lnTo>
                  <a:pt x="5607971" y="2415217"/>
                </a:lnTo>
                <a:lnTo>
                  <a:pt x="5661510" y="2407764"/>
                </a:lnTo>
                <a:lnTo>
                  <a:pt x="5714996" y="2400245"/>
                </a:lnTo>
                <a:lnTo>
                  <a:pt x="5768407" y="2392661"/>
                </a:lnTo>
                <a:lnTo>
                  <a:pt x="5821720" y="2385015"/>
                </a:lnTo>
                <a:lnTo>
                  <a:pt x="5874914" y="2377309"/>
                </a:lnTo>
                <a:lnTo>
                  <a:pt x="5927966" y="2369545"/>
                </a:lnTo>
                <a:lnTo>
                  <a:pt x="5980854" y="2361724"/>
                </a:lnTo>
                <a:lnTo>
                  <a:pt x="6033555" y="2353849"/>
                </a:lnTo>
                <a:lnTo>
                  <a:pt x="6086048" y="2345922"/>
                </a:lnTo>
                <a:lnTo>
                  <a:pt x="6138310" y="2337944"/>
                </a:lnTo>
                <a:lnTo>
                  <a:pt x="6190318" y="2329919"/>
                </a:lnTo>
                <a:lnTo>
                  <a:pt x="6242051" y="2321848"/>
                </a:lnTo>
                <a:lnTo>
                  <a:pt x="6293485" y="2313732"/>
                </a:lnTo>
                <a:lnTo>
                  <a:pt x="6344600" y="2305575"/>
                </a:lnTo>
                <a:lnTo>
                  <a:pt x="6395372" y="2297378"/>
                </a:lnTo>
                <a:lnTo>
                  <a:pt x="6445780" y="2289143"/>
                </a:lnTo>
                <a:lnTo>
                  <a:pt x="6495800" y="2280872"/>
                </a:lnTo>
                <a:lnTo>
                  <a:pt x="6545411" y="2272567"/>
                </a:lnTo>
                <a:lnTo>
                  <a:pt x="6594591" y="2264230"/>
                </a:lnTo>
                <a:lnTo>
                  <a:pt x="6643317" y="2255864"/>
                </a:lnTo>
                <a:lnTo>
                  <a:pt x="6691566" y="2247470"/>
                </a:lnTo>
                <a:lnTo>
                  <a:pt x="6739317" y="2239051"/>
                </a:lnTo>
                <a:lnTo>
                  <a:pt x="6786548" y="2230608"/>
                </a:lnTo>
                <a:lnTo>
                  <a:pt x="6833235" y="2222143"/>
                </a:lnTo>
                <a:lnTo>
                  <a:pt x="6879357" y="2213659"/>
                </a:lnTo>
                <a:lnTo>
                  <a:pt x="6924892" y="2205157"/>
                </a:lnTo>
                <a:lnTo>
                  <a:pt x="6969816" y="2196640"/>
                </a:lnTo>
                <a:lnTo>
                  <a:pt x="7014109" y="2188109"/>
                </a:lnTo>
                <a:lnTo>
                  <a:pt x="7057747" y="2179568"/>
                </a:lnTo>
                <a:lnTo>
                  <a:pt x="7100708" y="2171016"/>
                </a:lnTo>
                <a:lnTo>
                  <a:pt x="7142970" y="2162458"/>
                </a:lnTo>
                <a:lnTo>
                  <a:pt x="7184511" y="2153894"/>
                </a:lnTo>
                <a:lnTo>
                  <a:pt x="7245805" y="2140968"/>
                </a:lnTo>
                <a:lnTo>
                  <a:pt x="7307116" y="2127694"/>
                </a:lnTo>
                <a:lnTo>
                  <a:pt x="7368393" y="2114092"/>
                </a:lnTo>
                <a:lnTo>
                  <a:pt x="7429583" y="2100182"/>
                </a:lnTo>
                <a:lnTo>
                  <a:pt x="7490636" y="2085982"/>
                </a:lnTo>
                <a:lnTo>
                  <a:pt x="7551497" y="2071514"/>
                </a:lnTo>
                <a:lnTo>
                  <a:pt x="7612116" y="2056797"/>
                </a:lnTo>
                <a:lnTo>
                  <a:pt x="7672439" y="2041849"/>
                </a:lnTo>
                <a:lnTo>
                  <a:pt x="7732415" y="2026691"/>
                </a:lnTo>
                <a:lnTo>
                  <a:pt x="7791992" y="2011343"/>
                </a:lnTo>
                <a:lnTo>
                  <a:pt x="7851117" y="1995824"/>
                </a:lnTo>
                <a:lnTo>
                  <a:pt x="7909738" y="1980154"/>
                </a:lnTo>
                <a:lnTo>
                  <a:pt x="7967803" y="1964352"/>
                </a:lnTo>
                <a:lnTo>
                  <a:pt x="8025259" y="1948439"/>
                </a:lnTo>
                <a:lnTo>
                  <a:pt x="8082055" y="1932433"/>
                </a:lnTo>
                <a:lnTo>
                  <a:pt x="8138139" y="1916354"/>
                </a:lnTo>
                <a:lnTo>
                  <a:pt x="8193458" y="1900223"/>
                </a:lnTo>
                <a:lnTo>
                  <a:pt x="8247959" y="1884058"/>
                </a:lnTo>
                <a:lnTo>
                  <a:pt x="8301591" y="1867880"/>
                </a:lnTo>
                <a:lnTo>
                  <a:pt x="8354302" y="1851708"/>
                </a:lnTo>
                <a:lnTo>
                  <a:pt x="8406039" y="1835561"/>
                </a:lnTo>
                <a:lnTo>
                  <a:pt x="8456751" y="1819460"/>
                </a:lnTo>
                <a:lnTo>
                  <a:pt x="8506384" y="1803424"/>
                </a:lnTo>
                <a:lnTo>
                  <a:pt x="8554887" y="1787472"/>
                </a:lnTo>
                <a:lnTo>
                  <a:pt x="8602208" y="1771624"/>
                </a:lnTo>
                <a:lnTo>
                  <a:pt x="8648293" y="1755901"/>
                </a:lnTo>
                <a:lnTo>
                  <a:pt x="8693093" y="1740321"/>
                </a:lnTo>
                <a:lnTo>
                  <a:pt x="8736553" y="1724904"/>
                </a:lnTo>
                <a:lnTo>
                  <a:pt x="8778621" y="1709670"/>
                </a:lnTo>
                <a:lnTo>
                  <a:pt x="8819247" y="1694639"/>
                </a:lnTo>
                <a:lnTo>
                  <a:pt x="8858377" y="1679830"/>
                </a:lnTo>
                <a:lnTo>
                  <a:pt x="8895959" y="1665263"/>
                </a:lnTo>
                <a:lnTo>
                  <a:pt x="8931941" y="1650957"/>
                </a:lnTo>
                <a:lnTo>
                  <a:pt x="8998896" y="1623208"/>
                </a:lnTo>
                <a:lnTo>
                  <a:pt x="9058824" y="1596742"/>
                </a:lnTo>
                <a:lnTo>
                  <a:pt x="9086023" y="1584038"/>
                </a:lnTo>
                <a:lnTo>
                  <a:pt x="9090146" y="1582028"/>
                </a:lnTo>
              </a:path>
              <a:path w="9090660" h="3365500">
                <a:moveTo>
                  <a:pt x="11875" y="871372"/>
                </a:moveTo>
                <a:lnTo>
                  <a:pt x="47795" y="852340"/>
                </a:lnTo>
                <a:lnTo>
                  <a:pt x="83859" y="833309"/>
                </a:lnTo>
                <a:lnTo>
                  <a:pt x="120211" y="814282"/>
                </a:lnTo>
                <a:lnTo>
                  <a:pt x="156994" y="795260"/>
                </a:lnTo>
                <a:lnTo>
                  <a:pt x="194353" y="776244"/>
                </a:lnTo>
                <a:lnTo>
                  <a:pt x="232431" y="757238"/>
                </a:lnTo>
                <a:lnTo>
                  <a:pt x="271372" y="738241"/>
                </a:lnTo>
                <a:lnTo>
                  <a:pt x="311320" y="719257"/>
                </a:lnTo>
                <a:lnTo>
                  <a:pt x="352419" y="700287"/>
                </a:lnTo>
                <a:lnTo>
                  <a:pt x="394813" y="681331"/>
                </a:lnTo>
                <a:lnTo>
                  <a:pt x="438645" y="662394"/>
                </a:lnTo>
                <a:lnTo>
                  <a:pt x="484060" y="643474"/>
                </a:lnTo>
                <a:lnTo>
                  <a:pt x="531202" y="624576"/>
                </a:lnTo>
                <a:lnTo>
                  <a:pt x="580213" y="605700"/>
                </a:lnTo>
                <a:lnTo>
                  <a:pt x="631239" y="586848"/>
                </a:lnTo>
                <a:lnTo>
                  <a:pt x="684423" y="568022"/>
                </a:lnTo>
                <a:lnTo>
                  <a:pt x="739909" y="549223"/>
                </a:lnTo>
                <a:lnTo>
                  <a:pt x="797840" y="530453"/>
                </a:lnTo>
                <a:lnTo>
                  <a:pt x="858361" y="511714"/>
                </a:lnTo>
                <a:lnTo>
                  <a:pt x="921616" y="493008"/>
                </a:lnTo>
                <a:lnTo>
                  <a:pt x="987748" y="474337"/>
                </a:lnTo>
                <a:lnTo>
                  <a:pt x="1056901" y="455701"/>
                </a:lnTo>
                <a:lnTo>
                  <a:pt x="1094307" y="445844"/>
                </a:lnTo>
                <a:lnTo>
                  <a:pt x="1132443" y="435788"/>
                </a:lnTo>
                <a:lnTo>
                  <a:pt x="1171296" y="425547"/>
                </a:lnTo>
                <a:lnTo>
                  <a:pt x="1210856" y="415139"/>
                </a:lnTo>
                <a:lnTo>
                  <a:pt x="1251110" y="404578"/>
                </a:lnTo>
                <a:lnTo>
                  <a:pt x="1292047" y="393882"/>
                </a:lnTo>
                <a:lnTo>
                  <a:pt x="1333656" y="383065"/>
                </a:lnTo>
                <a:lnTo>
                  <a:pt x="1375924" y="372143"/>
                </a:lnTo>
                <a:lnTo>
                  <a:pt x="1418842" y="361133"/>
                </a:lnTo>
                <a:lnTo>
                  <a:pt x="1462395" y="350050"/>
                </a:lnTo>
                <a:lnTo>
                  <a:pt x="1506575" y="338911"/>
                </a:lnTo>
                <a:lnTo>
                  <a:pt x="1551367" y="327730"/>
                </a:lnTo>
                <a:lnTo>
                  <a:pt x="1596762" y="316524"/>
                </a:lnTo>
                <a:lnTo>
                  <a:pt x="1642748" y="305310"/>
                </a:lnTo>
                <a:lnTo>
                  <a:pt x="1689312" y="294101"/>
                </a:lnTo>
                <a:lnTo>
                  <a:pt x="1736444" y="282915"/>
                </a:lnTo>
                <a:lnTo>
                  <a:pt x="1784132" y="271768"/>
                </a:lnTo>
                <a:lnTo>
                  <a:pt x="1832365" y="260675"/>
                </a:lnTo>
                <a:lnTo>
                  <a:pt x="1881130" y="249651"/>
                </a:lnTo>
                <a:lnTo>
                  <a:pt x="1930416" y="238714"/>
                </a:lnTo>
                <a:lnTo>
                  <a:pt x="1980212" y="227879"/>
                </a:lnTo>
                <a:lnTo>
                  <a:pt x="2030506" y="217161"/>
                </a:lnTo>
                <a:lnTo>
                  <a:pt x="2081286" y="206577"/>
                </a:lnTo>
                <a:lnTo>
                  <a:pt x="2132542" y="196143"/>
                </a:lnTo>
                <a:lnTo>
                  <a:pt x="2184261" y="185873"/>
                </a:lnTo>
                <a:lnTo>
                  <a:pt x="2236431" y="175785"/>
                </a:lnTo>
                <a:lnTo>
                  <a:pt x="2289042" y="165894"/>
                </a:lnTo>
                <a:lnTo>
                  <a:pt x="2342082" y="156216"/>
                </a:lnTo>
                <a:lnTo>
                  <a:pt x="2395539" y="146767"/>
                </a:lnTo>
                <a:lnTo>
                  <a:pt x="2449401" y="137562"/>
                </a:lnTo>
                <a:lnTo>
                  <a:pt x="2503658" y="128618"/>
                </a:lnTo>
                <a:lnTo>
                  <a:pt x="2558297" y="119951"/>
                </a:lnTo>
                <a:lnTo>
                  <a:pt x="2613306" y="111575"/>
                </a:lnTo>
                <a:lnTo>
                  <a:pt x="2668676" y="103508"/>
                </a:lnTo>
                <a:lnTo>
                  <a:pt x="2724393" y="95765"/>
                </a:lnTo>
                <a:lnTo>
                  <a:pt x="2780446" y="88361"/>
                </a:lnTo>
                <a:lnTo>
                  <a:pt x="2836824" y="81314"/>
                </a:lnTo>
                <a:lnTo>
                  <a:pt x="2893515" y="74638"/>
                </a:lnTo>
                <a:lnTo>
                  <a:pt x="2950507" y="68350"/>
                </a:lnTo>
                <a:lnTo>
                  <a:pt x="3007790" y="62465"/>
                </a:lnTo>
                <a:lnTo>
                  <a:pt x="3065351" y="56999"/>
                </a:lnTo>
                <a:lnTo>
                  <a:pt x="3123178" y="51968"/>
                </a:lnTo>
                <a:lnTo>
                  <a:pt x="3167615" y="48359"/>
                </a:lnTo>
                <a:lnTo>
                  <a:pt x="3212392" y="44877"/>
                </a:lnTo>
                <a:lnTo>
                  <a:pt x="3257503" y="41521"/>
                </a:lnTo>
                <a:lnTo>
                  <a:pt x="3302943" y="38292"/>
                </a:lnTo>
                <a:lnTo>
                  <a:pt x="3348706" y="35191"/>
                </a:lnTo>
                <a:lnTo>
                  <a:pt x="3394786" y="32217"/>
                </a:lnTo>
                <a:lnTo>
                  <a:pt x="3441178" y="29372"/>
                </a:lnTo>
                <a:lnTo>
                  <a:pt x="3487877" y="26655"/>
                </a:lnTo>
                <a:lnTo>
                  <a:pt x="3534877" y="24067"/>
                </a:lnTo>
                <a:lnTo>
                  <a:pt x="3582171" y="21609"/>
                </a:lnTo>
                <a:lnTo>
                  <a:pt x="3629756" y="19281"/>
                </a:lnTo>
                <a:lnTo>
                  <a:pt x="3677625" y="17084"/>
                </a:lnTo>
                <a:lnTo>
                  <a:pt x="3725772" y="15017"/>
                </a:lnTo>
                <a:lnTo>
                  <a:pt x="3774192" y="13081"/>
                </a:lnTo>
                <a:lnTo>
                  <a:pt x="3822880" y="11277"/>
                </a:lnTo>
                <a:lnTo>
                  <a:pt x="3871830" y="9605"/>
                </a:lnTo>
                <a:lnTo>
                  <a:pt x="3921035" y="8066"/>
                </a:lnTo>
                <a:lnTo>
                  <a:pt x="3970492" y="6659"/>
                </a:lnTo>
                <a:lnTo>
                  <a:pt x="4020194" y="5386"/>
                </a:lnTo>
                <a:lnTo>
                  <a:pt x="4070135" y="4247"/>
                </a:lnTo>
                <a:lnTo>
                  <a:pt x="4120311" y="3241"/>
                </a:lnTo>
                <a:lnTo>
                  <a:pt x="4170715" y="2371"/>
                </a:lnTo>
                <a:lnTo>
                  <a:pt x="4221342" y="1636"/>
                </a:lnTo>
                <a:lnTo>
                  <a:pt x="4272186" y="1036"/>
                </a:lnTo>
                <a:lnTo>
                  <a:pt x="4323243" y="572"/>
                </a:lnTo>
                <a:lnTo>
                  <a:pt x="4374505" y="244"/>
                </a:lnTo>
                <a:lnTo>
                  <a:pt x="4425968" y="53"/>
                </a:lnTo>
                <a:lnTo>
                  <a:pt x="4477626" y="0"/>
                </a:lnTo>
                <a:lnTo>
                  <a:pt x="4529474" y="83"/>
                </a:lnTo>
                <a:lnTo>
                  <a:pt x="4581506" y="305"/>
                </a:lnTo>
                <a:lnTo>
                  <a:pt x="4633716" y="666"/>
                </a:lnTo>
                <a:lnTo>
                  <a:pt x="4686099" y="1165"/>
                </a:lnTo>
                <a:lnTo>
                  <a:pt x="4738649" y="1804"/>
                </a:lnTo>
                <a:lnTo>
                  <a:pt x="4791361" y="2583"/>
                </a:lnTo>
                <a:lnTo>
                  <a:pt x="4844229" y="3501"/>
                </a:lnTo>
                <a:lnTo>
                  <a:pt x="4897248" y="4560"/>
                </a:lnTo>
                <a:lnTo>
                  <a:pt x="4950411" y="5761"/>
                </a:lnTo>
                <a:lnTo>
                  <a:pt x="5003715" y="7102"/>
                </a:lnTo>
                <a:lnTo>
                  <a:pt x="5057152" y="8586"/>
                </a:lnTo>
                <a:lnTo>
                  <a:pt x="5110717" y="10212"/>
                </a:lnTo>
                <a:lnTo>
                  <a:pt x="5164405" y="11981"/>
                </a:lnTo>
                <a:lnTo>
                  <a:pt x="5218211" y="13893"/>
                </a:lnTo>
                <a:lnTo>
                  <a:pt x="5272128" y="15948"/>
                </a:lnTo>
                <a:lnTo>
                  <a:pt x="5326151" y="18147"/>
                </a:lnTo>
                <a:lnTo>
                  <a:pt x="5380275" y="20491"/>
                </a:lnTo>
                <a:lnTo>
                  <a:pt x="5434493" y="22980"/>
                </a:lnTo>
                <a:lnTo>
                  <a:pt x="5488801" y="25614"/>
                </a:lnTo>
                <a:lnTo>
                  <a:pt x="5543193" y="28394"/>
                </a:lnTo>
                <a:lnTo>
                  <a:pt x="5597663" y="31320"/>
                </a:lnTo>
                <a:lnTo>
                  <a:pt x="5652205" y="34392"/>
                </a:lnTo>
                <a:lnTo>
                  <a:pt x="5706815" y="37612"/>
                </a:lnTo>
                <a:lnTo>
                  <a:pt x="5761487" y="40979"/>
                </a:lnTo>
                <a:lnTo>
                  <a:pt x="5816214" y="44493"/>
                </a:lnTo>
                <a:lnTo>
                  <a:pt x="5870992" y="48156"/>
                </a:lnTo>
                <a:lnTo>
                  <a:pt x="5925814" y="51968"/>
                </a:lnTo>
                <a:lnTo>
                  <a:pt x="5973430" y="55463"/>
                </a:lnTo>
                <a:lnTo>
                  <a:pt x="6021987" y="59261"/>
                </a:lnTo>
                <a:lnTo>
                  <a:pt x="6071444" y="63352"/>
                </a:lnTo>
                <a:lnTo>
                  <a:pt x="6121761" y="67727"/>
                </a:lnTo>
                <a:lnTo>
                  <a:pt x="6172896" y="72376"/>
                </a:lnTo>
                <a:lnTo>
                  <a:pt x="6224808" y="77290"/>
                </a:lnTo>
                <a:lnTo>
                  <a:pt x="6277456" y="82458"/>
                </a:lnTo>
                <a:lnTo>
                  <a:pt x="6330798" y="87870"/>
                </a:lnTo>
                <a:lnTo>
                  <a:pt x="6384794" y="93517"/>
                </a:lnTo>
                <a:lnTo>
                  <a:pt x="6439402" y="99389"/>
                </a:lnTo>
                <a:lnTo>
                  <a:pt x="6494580" y="105477"/>
                </a:lnTo>
                <a:lnTo>
                  <a:pt x="6550289" y="111770"/>
                </a:lnTo>
                <a:lnTo>
                  <a:pt x="6606487" y="118258"/>
                </a:lnTo>
                <a:lnTo>
                  <a:pt x="6663132" y="124933"/>
                </a:lnTo>
                <a:lnTo>
                  <a:pt x="6720183" y="131783"/>
                </a:lnTo>
                <a:lnTo>
                  <a:pt x="6777599" y="138800"/>
                </a:lnTo>
                <a:lnTo>
                  <a:pt x="6835340" y="145974"/>
                </a:lnTo>
                <a:lnTo>
                  <a:pt x="6893363" y="153294"/>
                </a:lnTo>
                <a:lnTo>
                  <a:pt x="6951628" y="160751"/>
                </a:lnTo>
                <a:lnTo>
                  <a:pt x="7010093" y="168336"/>
                </a:lnTo>
                <a:lnTo>
                  <a:pt x="7068718" y="176038"/>
                </a:lnTo>
                <a:lnTo>
                  <a:pt x="7127461" y="183847"/>
                </a:lnTo>
                <a:lnTo>
                  <a:pt x="7186280" y="191755"/>
                </a:lnTo>
                <a:lnTo>
                  <a:pt x="7245136" y="199750"/>
                </a:lnTo>
                <a:lnTo>
                  <a:pt x="7303985" y="207824"/>
                </a:lnTo>
                <a:lnTo>
                  <a:pt x="7362789" y="215966"/>
                </a:lnTo>
                <a:lnTo>
                  <a:pt x="7421504" y="224167"/>
                </a:lnTo>
                <a:lnTo>
                  <a:pt x="7480091" y="232416"/>
                </a:lnTo>
                <a:lnTo>
                  <a:pt x="7538507" y="240705"/>
                </a:lnTo>
                <a:lnTo>
                  <a:pt x="7596712" y="249024"/>
                </a:lnTo>
                <a:lnTo>
                  <a:pt x="7654665" y="257361"/>
                </a:lnTo>
                <a:lnTo>
                  <a:pt x="7712323" y="265709"/>
                </a:lnTo>
                <a:lnTo>
                  <a:pt x="7769647" y="274057"/>
                </a:lnTo>
                <a:lnTo>
                  <a:pt x="7826595" y="282395"/>
                </a:lnTo>
                <a:lnTo>
                  <a:pt x="7883126" y="290713"/>
                </a:lnTo>
                <a:lnTo>
                  <a:pt x="7939198" y="299002"/>
                </a:lnTo>
                <a:lnTo>
                  <a:pt x="7994771" y="307251"/>
                </a:lnTo>
                <a:lnTo>
                  <a:pt x="8049803" y="315452"/>
                </a:lnTo>
                <a:lnTo>
                  <a:pt x="8104253" y="323595"/>
                </a:lnTo>
                <a:lnTo>
                  <a:pt x="8158080" y="331668"/>
                </a:lnTo>
                <a:lnTo>
                  <a:pt x="8211243" y="339664"/>
                </a:lnTo>
                <a:lnTo>
                  <a:pt x="8263700" y="347571"/>
                </a:lnTo>
                <a:lnTo>
                  <a:pt x="8315410" y="355380"/>
                </a:lnTo>
                <a:lnTo>
                  <a:pt x="8366333" y="363082"/>
                </a:lnTo>
                <a:lnTo>
                  <a:pt x="8416427" y="370667"/>
                </a:lnTo>
                <a:lnTo>
                  <a:pt x="8465650" y="378124"/>
                </a:lnTo>
                <a:lnTo>
                  <a:pt x="8513963" y="385444"/>
                </a:lnTo>
                <a:lnTo>
                  <a:pt x="8561322" y="392618"/>
                </a:lnTo>
                <a:lnTo>
                  <a:pt x="8607688" y="399635"/>
                </a:lnTo>
                <a:lnTo>
                  <a:pt x="8653019" y="406485"/>
                </a:lnTo>
                <a:lnTo>
                  <a:pt x="8697275" y="413160"/>
                </a:lnTo>
                <a:lnTo>
                  <a:pt x="8740412" y="419648"/>
                </a:lnTo>
                <a:lnTo>
                  <a:pt x="8782392" y="425941"/>
                </a:lnTo>
                <a:lnTo>
                  <a:pt x="8823171" y="432029"/>
                </a:lnTo>
                <a:lnTo>
                  <a:pt x="8862710" y="437901"/>
                </a:lnTo>
                <a:lnTo>
                  <a:pt x="8900968" y="443548"/>
                </a:lnTo>
                <a:lnTo>
                  <a:pt x="8973471" y="454128"/>
                </a:lnTo>
                <a:lnTo>
                  <a:pt x="9040353" y="463691"/>
                </a:lnTo>
                <a:lnTo>
                  <a:pt x="9071582" y="468066"/>
                </a:lnTo>
                <a:lnTo>
                  <a:pt x="9090146" y="470623"/>
                </a:lnTo>
              </a:path>
              <a:path w="9090660" h="3365500">
                <a:moveTo>
                  <a:pt x="0" y="2153894"/>
                </a:moveTo>
                <a:lnTo>
                  <a:pt x="51721" y="2177412"/>
                </a:lnTo>
                <a:lnTo>
                  <a:pt x="103435" y="2200922"/>
                </a:lnTo>
                <a:lnTo>
                  <a:pt x="155135" y="2224419"/>
                </a:lnTo>
                <a:lnTo>
                  <a:pt x="206815" y="2247896"/>
                </a:lnTo>
                <a:lnTo>
                  <a:pt x="258466" y="2271346"/>
                </a:lnTo>
                <a:lnTo>
                  <a:pt x="310083" y="2294763"/>
                </a:lnTo>
                <a:lnTo>
                  <a:pt x="361657" y="2318139"/>
                </a:lnTo>
                <a:lnTo>
                  <a:pt x="413183" y="2341468"/>
                </a:lnTo>
                <a:lnTo>
                  <a:pt x="464653" y="2364743"/>
                </a:lnTo>
                <a:lnTo>
                  <a:pt x="516059" y="2387958"/>
                </a:lnTo>
                <a:lnTo>
                  <a:pt x="567396" y="2411106"/>
                </a:lnTo>
                <a:lnTo>
                  <a:pt x="618656" y="2434179"/>
                </a:lnTo>
                <a:lnTo>
                  <a:pt x="669832" y="2457172"/>
                </a:lnTo>
                <a:lnTo>
                  <a:pt x="720917" y="2480077"/>
                </a:lnTo>
                <a:lnTo>
                  <a:pt x="771904" y="2502888"/>
                </a:lnTo>
                <a:lnTo>
                  <a:pt x="822786" y="2525599"/>
                </a:lnTo>
                <a:lnTo>
                  <a:pt x="873556" y="2548201"/>
                </a:lnTo>
                <a:lnTo>
                  <a:pt x="924207" y="2570689"/>
                </a:lnTo>
                <a:lnTo>
                  <a:pt x="974732" y="2593057"/>
                </a:lnTo>
                <a:lnTo>
                  <a:pt x="1025125" y="2615296"/>
                </a:lnTo>
                <a:lnTo>
                  <a:pt x="1075377" y="2637401"/>
                </a:lnTo>
                <a:lnTo>
                  <a:pt x="1125482" y="2659365"/>
                </a:lnTo>
                <a:lnTo>
                  <a:pt x="1175433" y="2681180"/>
                </a:lnTo>
                <a:lnTo>
                  <a:pt x="1225224" y="2702841"/>
                </a:lnTo>
                <a:lnTo>
                  <a:pt x="1274846" y="2724340"/>
                </a:lnTo>
                <a:lnTo>
                  <a:pt x="1324293" y="2745672"/>
                </a:lnTo>
                <a:lnTo>
                  <a:pt x="1373558" y="2766828"/>
                </a:lnTo>
                <a:lnTo>
                  <a:pt x="1422635" y="2787803"/>
                </a:lnTo>
                <a:lnTo>
                  <a:pt x="1471515" y="2808589"/>
                </a:lnTo>
                <a:lnTo>
                  <a:pt x="1520192" y="2829181"/>
                </a:lnTo>
                <a:lnTo>
                  <a:pt x="1568660" y="2849570"/>
                </a:lnTo>
                <a:lnTo>
                  <a:pt x="1616910" y="2869751"/>
                </a:lnTo>
                <a:lnTo>
                  <a:pt x="1664936" y="2889717"/>
                </a:lnTo>
                <a:lnTo>
                  <a:pt x="1712731" y="2909460"/>
                </a:lnTo>
                <a:lnTo>
                  <a:pt x="1760289" y="2928975"/>
                </a:lnTo>
                <a:lnTo>
                  <a:pt x="1807601" y="2948255"/>
                </a:lnTo>
                <a:lnTo>
                  <a:pt x="1854661" y="2967292"/>
                </a:lnTo>
                <a:lnTo>
                  <a:pt x="1901462" y="2986081"/>
                </a:lnTo>
                <a:lnTo>
                  <a:pt x="1947997" y="3004614"/>
                </a:lnTo>
                <a:lnTo>
                  <a:pt x="1994259" y="3022884"/>
                </a:lnTo>
                <a:lnTo>
                  <a:pt x="2040242" y="3040885"/>
                </a:lnTo>
                <a:lnTo>
                  <a:pt x="2085937" y="3058611"/>
                </a:lnTo>
                <a:lnTo>
                  <a:pt x="2131338" y="3076054"/>
                </a:lnTo>
                <a:lnTo>
                  <a:pt x="2176438" y="3093208"/>
                </a:lnTo>
                <a:lnTo>
                  <a:pt x="2221229" y="3110065"/>
                </a:lnTo>
                <a:lnTo>
                  <a:pt x="2265706" y="3126620"/>
                </a:lnTo>
                <a:lnTo>
                  <a:pt x="2309861" y="3142866"/>
                </a:lnTo>
                <a:lnTo>
                  <a:pt x="2353687" y="3158795"/>
                </a:lnTo>
                <a:lnTo>
                  <a:pt x="2397177" y="3174402"/>
                </a:lnTo>
                <a:lnTo>
                  <a:pt x="2440323" y="3189679"/>
                </a:lnTo>
                <a:lnTo>
                  <a:pt x="2483120" y="3204619"/>
                </a:lnTo>
                <a:lnTo>
                  <a:pt x="2525559" y="3219216"/>
                </a:lnTo>
                <a:lnTo>
                  <a:pt x="2567635" y="3233464"/>
                </a:lnTo>
                <a:lnTo>
                  <a:pt x="2609339" y="3247355"/>
                </a:lnTo>
                <a:lnTo>
                  <a:pt x="2650665" y="3260883"/>
                </a:lnTo>
                <a:lnTo>
                  <a:pt x="2691607" y="3274040"/>
                </a:lnTo>
                <a:lnTo>
                  <a:pt x="2732156" y="3286821"/>
                </a:lnTo>
                <a:lnTo>
                  <a:pt x="2772306" y="3299219"/>
                </a:lnTo>
                <a:lnTo>
                  <a:pt x="2812050" y="3311226"/>
                </a:lnTo>
                <a:lnTo>
                  <a:pt x="2851381" y="3322837"/>
                </a:lnTo>
                <a:lnTo>
                  <a:pt x="2890292" y="3334043"/>
                </a:lnTo>
                <a:lnTo>
                  <a:pt x="2928775" y="3344840"/>
                </a:lnTo>
                <a:lnTo>
                  <a:pt x="2966825" y="3355219"/>
                </a:lnTo>
                <a:lnTo>
                  <a:pt x="3004433" y="3365175"/>
                </a:lnTo>
              </a:path>
              <a:path w="9090660" h="3365500">
                <a:moveTo>
                  <a:pt x="11875" y="1797583"/>
                </a:moveTo>
                <a:lnTo>
                  <a:pt x="49200" y="1810624"/>
                </a:lnTo>
                <a:lnTo>
                  <a:pt x="86645" y="1823686"/>
                </a:lnTo>
                <a:lnTo>
                  <a:pt x="124334" y="1836792"/>
                </a:lnTo>
                <a:lnTo>
                  <a:pt x="162387" y="1849965"/>
                </a:lnTo>
                <a:lnTo>
                  <a:pt x="200926" y="1863225"/>
                </a:lnTo>
                <a:lnTo>
                  <a:pt x="240073" y="1876596"/>
                </a:lnTo>
                <a:lnTo>
                  <a:pt x="279949" y="1890098"/>
                </a:lnTo>
                <a:lnTo>
                  <a:pt x="320676" y="1903754"/>
                </a:lnTo>
                <a:lnTo>
                  <a:pt x="362374" y="1917586"/>
                </a:lnTo>
                <a:lnTo>
                  <a:pt x="405167" y="1931616"/>
                </a:lnTo>
                <a:lnTo>
                  <a:pt x="449174" y="1945866"/>
                </a:lnTo>
                <a:lnTo>
                  <a:pt x="494518" y="1960358"/>
                </a:lnTo>
                <a:lnTo>
                  <a:pt x="541321" y="1975113"/>
                </a:lnTo>
                <a:lnTo>
                  <a:pt x="589703" y="1990155"/>
                </a:lnTo>
                <a:lnTo>
                  <a:pt x="639787" y="2005504"/>
                </a:lnTo>
                <a:lnTo>
                  <a:pt x="691693" y="2021183"/>
                </a:lnTo>
                <a:lnTo>
                  <a:pt x="745544" y="2037214"/>
                </a:lnTo>
                <a:lnTo>
                  <a:pt x="801461" y="2053619"/>
                </a:lnTo>
                <a:lnTo>
                  <a:pt x="859565" y="2070420"/>
                </a:lnTo>
                <a:lnTo>
                  <a:pt x="919978" y="2087638"/>
                </a:lnTo>
                <a:lnTo>
                  <a:pt x="982822" y="2105296"/>
                </a:lnTo>
                <a:lnTo>
                  <a:pt x="1048217" y="2123416"/>
                </a:lnTo>
                <a:lnTo>
                  <a:pt x="1116286" y="2142020"/>
                </a:lnTo>
                <a:lnTo>
                  <a:pt x="1154760" y="2152469"/>
                </a:lnTo>
                <a:lnTo>
                  <a:pt x="1194105" y="2163169"/>
                </a:lnTo>
                <a:lnTo>
                  <a:pt x="1234298" y="2174108"/>
                </a:lnTo>
                <a:lnTo>
                  <a:pt x="1275313" y="2185276"/>
                </a:lnTo>
                <a:lnTo>
                  <a:pt x="1317128" y="2196660"/>
                </a:lnTo>
                <a:lnTo>
                  <a:pt x="1359718" y="2208249"/>
                </a:lnTo>
                <a:lnTo>
                  <a:pt x="1403059" y="2220031"/>
                </a:lnTo>
                <a:lnTo>
                  <a:pt x="1447127" y="2231995"/>
                </a:lnTo>
                <a:lnTo>
                  <a:pt x="1491898" y="2244129"/>
                </a:lnTo>
                <a:lnTo>
                  <a:pt x="1537348" y="2256422"/>
                </a:lnTo>
                <a:lnTo>
                  <a:pt x="1583453" y="2268863"/>
                </a:lnTo>
                <a:lnTo>
                  <a:pt x="1630189" y="2281438"/>
                </a:lnTo>
                <a:lnTo>
                  <a:pt x="1677531" y="2294138"/>
                </a:lnTo>
                <a:lnTo>
                  <a:pt x="1725457" y="2306951"/>
                </a:lnTo>
                <a:lnTo>
                  <a:pt x="1773941" y="2319864"/>
                </a:lnTo>
                <a:lnTo>
                  <a:pt x="1822960" y="2332867"/>
                </a:lnTo>
                <a:lnTo>
                  <a:pt x="1872489" y="2345948"/>
                </a:lnTo>
                <a:lnTo>
                  <a:pt x="1922506" y="2359095"/>
                </a:lnTo>
                <a:lnTo>
                  <a:pt x="1972984" y="2372298"/>
                </a:lnTo>
                <a:lnTo>
                  <a:pt x="2023901" y="2385543"/>
                </a:lnTo>
                <a:lnTo>
                  <a:pt x="2075233" y="2398820"/>
                </a:lnTo>
                <a:lnTo>
                  <a:pt x="2126955" y="2412117"/>
                </a:lnTo>
                <a:lnTo>
                  <a:pt x="2179044" y="2425424"/>
                </a:lnTo>
                <a:lnTo>
                  <a:pt x="2231475" y="2438727"/>
                </a:lnTo>
                <a:lnTo>
                  <a:pt x="2284224" y="2452015"/>
                </a:lnTo>
                <a:lnTo>
                  <a:pt x="2337267" y="2465278"/>
                </a:lnTo>
                <a:lnTo>
                  <a:pt x="2390581" y="2478504"/>
                </a:lnTo>
                <a:lnTo>
                  <a:pt x="2444141" y="2491680"/>
                </a:lnTo>
                <a:lnTo>
                  <a:pt x="2497923" y="2504796"/>
                </a:lnTo>
                <a:lnTo>
                  <a:pt x="2551903" y="2517839"/>
                </a:lnTo>
                <a:lnTo>
                  <a:pt x="2606057" y="2530799"/>
                </a:lnTo>
                <a:lnTo>
                  <a:pt x="2660361" y="2543664"/>
                </a:lnTo>
                <a:lnTo>
                  <a:pt x="2714791" y="2556422"/>
                </a:lnTo>
                <a:lnTo>
                  <a:pt x="2769323" y="2569062"/>
                </a:lnTo>
                <a:lnTo>
                  <a:pt x="2823933" y="2581571"/>
                </a:lnTo>
                <a:lnTo>
                  <a:pt x="2878597" y="2593940"/>
                </a:lnTo>
                <a:lnTo>
                  <a:pt x="2933291" y="2606156"/>
                </a:lnTo>
                <a:lnTo>
                  <a:pt x="2987990" y="2618207"/>
                </a:lnTo>
                <a:lnTo>
                  <a:pt x="3042671" y="2630082"/>
                </a:lnTo>
                <a:lnTo>
                  <a:pt x="3097309" y="2641769"/>
                </a:lnTo>
                <a:lnTo>
                  <a:pt x="3151882" y="2653258"/>
                </a:lnTo>
                <a:lnTo>
                  <a:pt x="3206363" y="2664536"/>
                </a:lnTo>
                <a:lnTo>
                  <a:pt x="3252322" y="2673923"/>
                </a:lnTo>
                <a:lnTo>
                  <a:pt x="3298746" y="2683322"/>
                </a:lnTo>
                <a:lnTo>
                  <a:pt x="3345614" y="2692728"/>
                </a:lnTo>
                <a:lnTo>
                  <a:pt x="3392908" y="2702138"/>
                </a:lnTo>
                <a:lnTo>
                  <a:pt x="3440608" y="2711548"/>
                </a:lnTo>
                <a:lnTo>
                  <a:pt x="3488694" y="2720956"/>
                </a:lnTo>
                <a:lnTo>
                  <a:pt x="3537146" y="2730357"/>
                </a:lnTo>
                <a:lnTo>
                  <a:pt x="3585945" y="2739749"/>
                </a:lnTo>
                <a:lnTo>
                  <a:pt x="3635071" y="2749128"/>
                </a:lnTo>
                <a:lnTo>
                  <a:pt x="3684504" y="2758490"/>
                </a:lnTo>
                <a:lnTo>
                  <a:pt x="3734225" y="2767832"/>
                </a:lnTo>
                <a:lnTo>
                  <a:pt x="3784215" y="2777151"/>
                </a:lnTo>
                <a:lnTo>
                  <a:pt x="3834453" y="2786444"/>
                </a:lnTo>
                <a:lnTo>
                  <a:pt x="3884919" y="2795706"/>
                </a:lnTo>
                <a:lnTo>
                  <a:pt x="3935595" y="2804934"/>
                </a:lnTo>
                <a:lnTo>
                  <a:pt x="3986461" y="2814125"/>
                </a:lnTo>
                <a:lnTo>
                  <a:pt x="4037496" y="2823276"/>
                </a:lnTo>
                <a:lnTo>
                  <a:pt x="4088681" y="2832383"/>
                </a:lnTo>
                <a:lnTo>
                  <a:pt x="4139997" y="2841443"/>
                </a:lnTo>
                <a:lnTo>
                  <a:pt x="4191424" y="2850452"/>
                </a:lnTo>
                <a:lnTo>
                  <a:pt x="4242942" y="2859407"/>
                </a:lnTo>
                <a:lnTo>
                  <a:pt x="4294532" y="2868305"/>
                </a:lnTo>
                <a:lnTo>
                  <a:pt x="4346174" y="2877141"/>
                </a:lnTo>
                <a:lnTo>
                  <a:pt x="4397848" y="2885913"/>
                </a:lnTo>
                <a:lnTo>
                  <a:pt x="4449535" y="2894617"/>
                </a:lnTo>
                <a:lnTo>
                  <a:pt x="4501214" y="2903250"/>
                </a:lnTo>
                <a:lnTo>
                  <a:pt x="4552867" y="2911808"/>
                </a:lnTo>
                <a:lnTo>
                  <a:pt x="4604474" y="2920288"/>
                </a:lnTo>
                <a:lnTo>
                  <a:pt x="4656015" y="2928687"/>
                </a:lnTo>
                <a:lnTo>
                  <a:pt x="4707470" y="2937001"/>
                </a:lnTo>
                <a:lnTo>
                  <a:pt x="4758820" y="2945226"/>
                </a:lnTo>
                <a:lnTo>
                  <a:pt x="4810045" y="2953359"/>
                </a:lnTo>
                <a:lnTo>
                  <a:pt x="4861125" y="2961398"/>
                </a:lnTo>
                <a:lnTo>
                  <a:pt x="4912041" y="2969337"/>
                </a:lnTo>
                <a:lnTo>
                  <a:pt x="4962773" y="2977175"/>
                </a:lnTo>
                <a:lnTo>
                  <a:pt x="5013302" y="2984907"/>
                </a:lnTo>
                <a:lnTo>
                  <a:pt x="5063607" y="2992531"/>
                </a:lnTo>
                <a:lnTo>
                  <a:pt x="5113670" y="3000042"/>
                </a:lnTo>
                <a:lnTo>
                  <a:pt x="5163470" y="3007437"/>
                </a:lnTo>
                <a:lnTo>
                  <a:pt x="5212988" y="3014713"/>
                </a:lnTo>
                <a:lnTo>
                  <a:pt x="5262204" y="3021867"/>
                </a:lnTo>
                <a:lnTo>
                  <a:pt x="5311099" y="3028894"/>
                </a:lnTo>
                <a:lnTo>
                  <a:pt x="5359652" y="3035793"/>
                </a:lnTo>
                <a:lnTo>
                  <a:pt x="5407845" y="3042558"/>
                </a:lnTo>
                <a:lnTo>
                  <a:pt x="5455657" y="3049187"/>
                </a:lnTo>
                <a:lnTo>
                  <a:pt x="5503069" y="3055676"/>
                </a:lnTo>
                <a:lnTo>
                  <a:pt x="5550062" y="3062023"/>
                </a:lnTo>
                <a:lnTo>
                  <a:pt x="5596615" y="3068222"/>
                </a:lnTo>
                <a:lnTo>
                  <a:pt x="5642709" y="3074272"/>
                </a:lnTo>
                <a:lnTo>
                  <a:pt x="5688324" y="3080169"/>
                </a:lnTo>
                <a:lnTo>
                  <a:pt x="5743744" y="3087163"/>
                </a:lnTo>
                <a:lnTo>
                  <a:pt x="5799342" y="3093956"/>
                </a:lnTo>
                <a:lnTo>
                  <a:pt x="5855084" y="3100553"/>
                </a:lnTo>
                <a:lnTo>
                  <a:pt x="5910935" y="3106958"/>
                </a:lnTo>
                <a:lnTo>
                  <a:pt x="5966862" y="3113174"/>
                </a:lnTo>
                <a:lnTo>
                  <a:pt x="6022830" y="3119206"/>
                </a:lnTo>
                <a:lnTo>
                  <a:pt x="6078806" y="3125058"/>
                </a:lnTo>
                <a:lnTo>
                  <a:pt x="6134755" y="3130734"/>
                </a:lnTo>
                <a:lnTo>
                  <a:pt x="6190644" y="3136238"/>
                </a:lnTo>
                <a:lnTo>
                  <a:pt x="6246437" y="3141574"/>
                </a:lnTo>
                <a:lnTo>
                  <a:pt x="6302101" y="3146748"/>
                </a:lnTo>
                <a:lnTo>
                  <a:pt x="6357601" y="3151761"/>
                </a:lnTo>
                <a:lnTo>
                  <a:pt x="6412905" y="3156620"/>
                </a:lnTo>
                <a:lnTo>
                  <a:pt x="6467977" y="3161327"/>
                </a:lnTo>
                <a:lnTo>
                  <a:pt x="6522783" y="3165888"/>
                </a:lnTo>
                <a:lnTo>
                  <a:pt x="6577289" y="3170305"/>
                </a:lnTo>
                <a:lnTo>
                  <a:pt x="6631461" y="3174584"/>
                </a:lnTo>
                <a:lnTo>
                  <a:pt x="6685265" y="3178729"/>
                </a:lnTo>
                <a:lnTo>
                  <a:pt x="6738667" y="3182743"/>
                </a:lnTo>
                <a:lnTo>
                  <a:pt x="6791633" y="3186630"/>
                </a:lnTo>
                <a:lnTo>
                  <a:pt x="6844128" y="3190396"/>
                </a:lnTo>
                <a:lnTo>
                  <a:pt x="6896119" y="3194043"/>
                </a:lnTo>
                <a:lnTo>
                  <a:pt x="6947571" y="3197577"/>
                </a:lnTo>
                <a:lnTo>
                  <a:pt x="6998450" y="3201001"/>
                </a:lnTo>
                <a:lnTo>
                  <a:pt x="7048722" y="3204319"/>
                </a:lnTo>
                <a:lnTo>
                  <a:pt x="7098353" y="3207536"/>
                </a:lnTo>
                <a:lnTo>
                  <a:pt x="7147309" y="3210655"/>
                </a:lnTo>
                <a:lnTo>
                  <a:pt x="7195556" y="3213681"/>
                </a:lnTo>
                <a:lnTo>
                  <a:pt x="7243058" y="3216619"/>
                </a:lnTo>
                <a:lnTo>
                  <a:pt x="7289784" y="3219471"/>
                </a:lnTo>
                <a:lnTo>
                  <a:pt x="7335697" y="3222242"/>
                </a:lnTo>
                <a:lnTo>
                  <a:pt x="7380765" y="3224937"/>
                </a:lnTo>
                <a:lnTo>
                  <a:pt x="7424952" y="3227559"/>
                </a:lnTo>
                <a:lnTo>
                  <a:pt x="7468226" y="3230113"/>
                </a:lnTo>
                <a:lnTo>
                  <a:pt x="7510551" y="3232603"/>
                </a:lnTo>
                <a:lnTo>
                  <a:pt x="7551894" y="3235032"/>
                </a:lnTo>
                <a:lnTo>
                  <a:pt x="7592220" y="3237405"/>
                </a:lnTo>
                <a:lnTo>
                  <a:pt x="7631495" y="3239727"/>
                </a:lnTo>
                <a:lnTo>
                  <a:pt x="7669686" y="3242001"/>
                </a:lnTo>
                <a:lnTo>
                  <a:pt x="7706758" y="3244231"/>
                </a:lnTo>
                <a:lnTo>
                  <a:pt x="7742676" y="3246422"/>
                </a:lnTo>
                <a:lnTo>
                  <a:pt x="7824285" y="3251220"/>
                </a:lnTo>
                <a:lnTo>
                  <a:pt x="7899028" y="3255179"/>
                </a:lnTo>
                <a:lnTo>
                  <a:pt x="7967478" y="3258365"/>
                </a:lnTo>
                <a:lnTo>
                  <a:pt x="8030209" y="3260842"/>
                </a:lnTo>
                <a:lnTo>
                  <a:pt x="8087793" y="3262677"/>
                </a:lnTo>
                <a:lnTo>
                  <a:pt x="8140803" y="3263933"/>
                </a:lnTo>
                <a:lnTo>
                  <a:pt x="8189811" y="3264678"/>
                </a:lnTo>
                <a:lnTo>
                  <a:pt x="8235391" y="3264975"/>
                </a:lnTo>
                <a:lnTo>
                  <a:pt x="8278115" y="3264890"/>
                </a:lnTo>
                <a:lnTo>
                  <a:pt x="8318556" y="3264489"/>
                </a:lnTo>
                <a:lnTo>
                  <a:pt x="8357286" y="3263837"/>
                </a:lnTo>
                <a:lnTo>
                  <a:pt x="8431908" y="3262038"/>
                </a:lnTo>
                <a:lnTo>
                  <a:pt x="8468944" y="3261023"/>
                </a:lnTo>
                <a:lnTo>
                  <a:pt x="8506561" y="3260017"/>
                </a:lnTo>
                <a:lnTo>
                  <a:pt x="8545332" y="3259087"/>
                </a:lnTo>
                <a:lnTo>
                  <a:pt x="8585829" y="3258296"/>
                </a:lnTo>
                <a:lnTo>
                  <a:pt x="8648437" y="3256931"/>
                </a:lnTo>
                <a:lnTo>
                  <a:pt x="8707965" y="3255031"/>
                </a:lnTo>
                <a:lnTo>
                  <a:pt x="8764721" y="3252649"/>
                </a:lnTo>
                <a:lnTo>
                  <a:pt x="8819012" y="3249838"/>
                </a:lnTo>
                <a:lnTo>
                  <a:pt x="8871148" y="3246652"/>
                </a:lnTo>
                <a:lnTo>
                  <a:pt x="8921435" y="3243146"/>
                </a:lnTo>
                <a:lnTo>
                  <a:pt x="8970183" y="3239372"/>
                </a:lnTo>
                <a:lnTo>
                  <a:pt x="9017698" y="3235385"/>
                </a:lnTo>
                <a:lnTo>
                  <a:pt x="9064290" y="3231237"/>
                </a:lnTo>
                <a:lnTo>
                  <a:pt x="9090146" y="3228844"/>
                </a:lnTo>
              </a:path>
              <a:path w="9090660" h="3365500">
                <a:moveTo>
                  <a:pt x="2161280" y="3365175"/>
                </a:moveTo>
                <a:lnTo>
                  <a:pt x="2193759" y="3328564"/>
                </a:lnTo>
                <a:lnTo>
                  <a:pt x="2226344" y="3291979"/>
                </a:lnTo>
                <a:lnTo>
                  <a:pt x="2259140" y="3255447"/>
                </a:lnTo>
                <a:lnTo>
                  <a:pt x="2292252" y="3218994"/>
                </a:lnTo>
                <a:lnTo>
                  <a:pt x="2325788" y="3182647"/>
                </a:lnTo>
                <a:lnTo>
                  <a:pt x="2359852" y="3146432"/>
                </a:lnTo>
                <a:lnTo>
                  <a:pt x="2394549" y="3110375"/>
                </a:lnTo>
                <a:lnTo>
                  <a:pt x="2429987" y="3074502"/>
                </a:lnTo>
                <a:lnTo>
                  <a:pt x="2466269" y="3038841"/>
                </a:lnTo>
                <a:lnTo>
                  <a:pt x="2503503" y="3003418"/>
                </a:lnTo>
                <a:lnTo>
                  <a:pt x="2541793" y="2968259"/>
                </a:lnTo>
                <a:lnTo>
                  <a:pt x="2581246" y="2933390"/>
                </a:lnTo>
                <a:lnTo>
                  <a:pt x="2621967" y="2898838"/>
                </a:lnTo>
                <a:lnTo>
                  <a:pt x="2664061" y="2864630"/>
                </a:lnTo>
                <a:lnTo>
                  <a:pt x="2707634" y="2830792"/>
                </a:lnTo>
                <a:lnTo>
                  <a:pt x="2745336" y="2802636"/>
                </a:lnTo>
                <a:lnTo>
                  <a:pt x="2784475" y="2774297"/>
                </a:lnTo>
                <a:lnTo>
                  <a:pt x="2824910" y="2745848"/>
                </a:lnTo>
                <a:lnTo>
                  <a:pt x="2866501" y="2717363"/>
                </a:lnTo>
                <a:lnTo>
                  <a:pt x="2909108" y="2688914"/>
                </a:lnTo>
                <a:lnTo>
                  <a:pt x="2952589" y="2660575"/>
                </a:lnTo>
                <a:lnTo>
                  <a:pt x="2996804" y="2632420"/>
                </a:lnTo>
                <a:lnTo>
                  <a:pt x="3041612" y="2604521"/>
                </a:lnTo>
                <a:lnTo>
                  <a:pt x="3086872" y="2576952"/>
                </a:lnTo>
                <a:lnTo>
                  <a:pt x="3132444" y="2549786"/>
                </a:lnTo>
                <a:lnTo>
                  <a:pt x="3178187" y="2523097"/>
                </a:lnTo>
                <a:lnTo>
                  <a:pt x="3223960" y="2496957"/>
                </a:lnTo>
                <a:lnTo>
                  <a:pt x="3269622" y="2471441"/>
                </a:lnTo>
                <a:lnTo>
                  <a:pt x="3315034" y="2446621"/>
                </a:lnTo>
                <a:lnTo>
                  <a:pt x="3360053" y="2422571"/>
                </a:lnTo>
                <a:lnTo>
                  <a:pt x="3404539" y="2399365"/>
                </a:lnTo>
                <a:lnTo>
                  <a:pt x="3448352" y="2377074"/>
                </a:lnTo>
                <a:lnTo>
                  <a:pt x="3491351" y="2355773"/>
                </a:lnTo>
                <a:lnTo>
                  <a:pt x="3538125" y="2333180"/>
                </a:lnTo>
                <a:lnTo>
                  <a:pt x="3582991" y="2312053"/>
                </a:lnTo>
                <a:lnTo>
                  <a:pt x="3626357" y="2292237"/>
                </a:lnTo>
                <a:lnTo>
                  <a:pt x="3668633" y="2273575"/>
                </a:lnTo>
                <a:lnTo>
                  <a:pt x="3710227" y="2255911"/>
                </a:lnTo>
                <a:lnTo>
                  <a:pt x="3751547" y="2239088"/>
                </a:lnTo>
                <a:lnTo>
                  <a:pt x="3793001" y="2222949"/>
                </a:lnTo>
                <a:lnTo>
                  <a:pt x="3834998" y="2207339"/>
                </a:lnTo>
                <a:lnTo>
                  <a:pt x="3877945" y="2192100"/>
                </a:lnTo>
                <a:lnTo>
                  <a:pt x="3922252" y="2177077"/>
                </a:lnTo>
                <a:lnTo>
                  <a:pt x="3968327" y="2162113"/>
                </a:lnTo>
                <a:lnTo>
                  <a:pt x="4016578" y="2147051"/>
                </a:lnTo>
                <a:lnTo>
                  <a:pt x="4067413" y="2131735"/>
                </a:lnTo>
                <a:lnTo>
                  <a:pt x="4121241" y="2116008"/>
                </a:lnTo>
                <a:lnTo>
                  <a:pt x="4178470" y="2099715"/>
                </a:lnTo>
                <a:lnTo>
                  <a:pt x="4239508" y="2082698"/>
                </a:lnTo>
                <a:lnTo>
                  <a:pt x="4279524" y="2071797"/>
                </a:lnTo>
                <a:lnTo>
                  <a:pt x="4321804" y="2060599"/>
                </a:lnTo>
                <a:lnTo>
                  <a:pt x="4366155" y="2049142"/>
                </a:lnTo>
                <a:lnTo>
                  <a:pt x="4412382" y="2037461"/>
                </a:lnTo>
                <a:lnTo>
                  <a:pt x="4460290" y="2025593"/>
                </a:lnTo>
                <a:lnTo>
                  <a:pt x="4509685" y="2013574"/>
                </a:lnTo>
                <a:lnTo>
                  <a:pt x="4560371" y="2001442"/>
                </a:lnTo>
                <a:lnTo>
                  <a:pt x="4612156" y="1989231"/>
                </a:lnTo>
                <a:lnTo>
                  <a:pt x="4664843" y="1976979"/>
                </a:lnTo>
                <a:lnTo>
                  <a:pt x="4718239" y="1964721"/>
                </a:lnTo>
                <a:lnTo>
                  <a:pt x="4772149" y="1952495"/>
                </a:lnTo>
                <a:lnTo>
                  <a:pt x="4826378" y="1940337"/>
                </a:lnTo>
                <a:lnTo>
                  <a:pt x="4880731" y="1928282"/>
                </a:lnTo>
                <a:lnTo>
                  <a:pt x="4935015" y="1916368"/>
                </a:lnTo>
                <a:lnTo>
                  <a:pt x="4989034" y="1904630"/>
                </a:lnTo>
                <a:lnTo>
                  <a:pt x="5042595" y="1893106"/>
                </a:lnTo>
                <a:lnTo>
                  <a:pt x="5095501" y="1881831"/>
                </a:lnTo>
                <a:lnTo>
                  <a:pt x="5147560" y="1870841"/>
                </a:lnTo>
                <a:lnTo>
                  <a:pt x="5198575" y="1860174"/>
                </a:lnTo>
                <a:lnTo>
                  <a:pt x="5248354" y="1849866"/>
                </a:lnTo>
                <a:lnTo>
                  <a:pt x="5296700" y="1839953"/>
                </a:lnTo>
                <a:lnTo>
                  <a:pt x="5343420" y="1830471"/>
                </a:lnTo>
                <a:lnTo>
                  <a:pt x="5388319" y="1821456"/>
                </a:lnTo>
                <a:lnTo>
                  <a:pt x="5431202" y="1812946"/>
                </a:lnTo>
                <a:lnTo>
                  <a:pt x="5471875" y="1804976"/>
                </a:lnTo>
                <a:lnTo>
                  <a:pt x="5510143" y="1797583"/>
                </a:lnTo>
                <a:lnTo>
                  <a:pt x="5579560" y="1784512"/>
                </a:lnTo>
                <a:lnTo>
                  <a:pt x="5640724" y="1773447"/>
                </a:lnTo>
                <a:lnTo>
                  <a:pt x="5695015" y="1764145"/>
                </a:lnTo>
                <a:lnTo>
                  <a:pt x="5743813" y="1756363"/>
                </a:lnTo>
                <a:lnTo>
                  <a:pt x="5788496" y="1749857"/>
                </a:lnTo>
                <a:lnTo>
                  <a:pt x="5830443" y="1744383"/>
                </a:lnTo>
                <a:lnTo>
                  <a:pt x="5871033" y="1739698"/>
                </a:lnTo>
                <a:lnTo>
                  <a:pt x="5911645" y="1735559"/>
                </a:lnTo>
                <a:lnTo>
                  <a:pt x="5953658" y="1731722"/>
                </a:lnTo>
                <a:lnTo>
                  <a:pt x="5998452" y="1727943"/>
                </a:lnTo>
                <a:lnTo>
                  <a:pt x="6047405" y="1723980"/>
                </a:lnTo>
                <a:lnTo>
                  <a:pt x="6101896" y="1719589"/>
                </a:lnTo>
                <a:lnTo>
                  <a:pt x="6163304" y="1714525"/>
                </a:lnTo>
                <a:lnTo>
                  <a:pt x="6204813" y="1711120"/>
                </a:lnTo>
                <a:lnTo>
                  <a:pt x="6248367" y="1707700"/>
                </a:lnTo>
                <a:lnTo>
                  <a:pt x="6293774" y="1704275"/>
                </a:lnTo>
                <a:lnTo>
                  <a:pt x="6340840" y="1700857"/>
                </a:lnTo>
                <a:lnTo>
                  <a:pt x="6389373" y="1697458"/>
                </a:lnTo>
                <a:lnTo>
                  <a:pt x="6439181" y="1694089"/>
                </a:lnTo>
                <a:lnTo>
                  <a:pt x="6490071" y="1690762"/>
                </a:lnTo>
                <a:lnTo>
                  <a:pt x="6541850" y="1687489"/>
                </a:lnTo>
                <a:lnTo>
                  <a:pt x="6594325" y="1684281"/>
                </a:lnTo>
                <a:lnTo>
                  <a:pt x="6647305" y="1681149"/>
                </a:lnTo>
                <a:lnTo>
                  <a:pt x="6700596" y="1678106"/>
                </a:lnTo>
                <a:lnTo>
                  <a:pt x="6754006" y="1675163"/>
                </a:lnTo>
                <a:lnTo>
                  <a:pt x="6807342" y="1672332"/>
                </a:lnTo>
                <a:lnTo>
                  <a:pt x="6860412" y="1669623"/>
                </a:lnTo>
                <a:lnTo>
                  <a:pt x="6913023" y="1667050"/>
                </a:lnTo>
                <a:lnTo>
                  <a:pt x="6964982" y="1664623"/>
                </a:lnTo>
                <a:lnTo>
                  <a:pt x="7016097" y="1662354"/>
                </a:lnTo>
                <a:lnTo>
                  <a:pt x="7066174" y="1660254"/>
                </a:lnTo>
                <a:lnTo>
                  <a:pt x="7115023" y="1658336"/>
                </a:lnTo>
                <a:lnTo>
                  <a:pt x="7162449" y="1656610"/>
                </a:lnTo>
                <a:lnTo>
                  <a:pt x="7208260" y="1655089"/>
                </a:lnTo>
                <a:lnTo>
                  <a:pt x="7472770" y="1650910"/>
                </a:lnTo>
                <a:lnTo>
                  <a:pt x="7747852" y="1651374"/>
                </a:lnTo>
                <a:lnTo>
                  <a:pt x="7963926" y="1653696"/>
                </a:lnTo>
                <a:lnTo>
                  <a:pt x="8051413" y="1655089"/>
                </a:lnTo>
                <a:lnTo>
                  <a:pt x="8657076" y="1655089"/>
                </a:lnTo>
                <a:lnTo>
                  <a:pt x="8719414" y="1657000"/>
                </a:lnTo>
                <a:lnTo>
                  <a:pt x="8779756" y="1659639"/>
                </a:lnTo>
                <a:lnTo>
                  <a:pt x="8837405" y="1662793"/>
                </a:lnTo>
                <a:lnTo>
                  <a:pt x="8891661" y="1666249"/>
                </a:lnTo>
                <a:lnTo>
                  <a:pt x="8941828" y="1669794"/>
                </a:lnTo>
                <a:lnTo>
                  <a:pt x="8987207" y="1673216"/>
                </a:lnTo>
                <a:lnTo>
                  <a:pt x="9027100" y="1676302"/>
                </a:lnTo>
                <a:lnTo>
                  <a:pt x="9060809" y="1678838"/>
                </a:lnTo>
                <a:lnTo>
                  <a:pt x="9090146" y="16810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3177158" y="2750057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0"/>
                </a:lnTo>
                <a:lnTo>
                  <a:pt x="0" y="1202181"/>
                </a:lnTo>
                <a:lnTo>
                  <a:pt x="700532" y="1606677"/>
                </a:lnTo>
                <a:lnTo>
                  <a:pt x="1390777" y="1203705"/>
                </a:lnTo>
                <a:lnTo>
                  <a:pt x="1394587" y="404367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3177158" y="2750057"/>
            <a:ext cx="2118995" cy="2874010"/>
          </a:xfrm>
          <a:custGeom>
            <a:avLst/>
            <a:gdLst/>
            <a:ahLst/>
            <a:cxnLst/>
            <a:rect l="l" t="t" r="r" b="b"/>
            <a:pathLst>
              <a:path w="2118995" h="2874010">
                <a:moveTo>
                  <a:pt x="3937" y="402970"/>
                </a:moveTo>
                <a:lnTo>
                  <a:pt x="694055" y="0"/>
                </a:lnTo>
                <a:lnTo>
                  <a:pt x="1394587" y="404367"/>
                </a:lnTo>
                <a:lnTo>
                  <a:pt x="1390777" y="1203705"/>
                </a:lnTo>
                <a:lnTo>
                  <a:pt x="700532" y="1606677"/>
                </a:lnTo>
                <a:lnTo>
                  <a:pt x="0" y="1202181"/>
                </a:lnTo>
                <a:lnTo>
                  <a:pt x="3937" y="402970"/>
                </a:lnTo>
                <a:close/>
              </a:path>
              <a:path w="2118995" h="2874010">
                <a:moveTo>
                  <a:pt x="727837" y="1669795"/>
                </a:moveTo>
                <a:lnTo>
                  <a:pt x="1417955" y="1266824"/>
                </a:lnTo>
                <a:lnTo>
                  <a:pt x="2118487" y="1671192"/>
                </a:lnTo>
                <a:lnTo>
                  <a:pt x="2114677" y="2470530"/>
                </a:lnTo>
                <a:lnTo>
                  <a:pt x="1424432" y="2873476"/>
                </a:lnTo>
                <a:lnTo>
                  <a:pt x="723900" y="2469006"/>
                </a:lnTo>
                <a:lnTo>
                  <a:pt x="727837" y="166979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3910583" y="148323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4" y="0"/>
                </a:moveTo>
                <a:lnTo>
                  <a:pt x="3937" y="402970"/>
                </a:lnTo>
                <a:lnTo>
                  <a:pt x="0" y="1202181"/>
                </a:lnTo>
                <a:lnTo>
                  <a:pt x="700531" y="1606677"/>
                </a:lnTo>
                <a:lnTo>
                  <a:pt x="1390777" y="1203705"/>
                </a:lnTo>
                <a:lnTo>
                  <a:pt x="1394587" y="404367"/>
                </a:lnTo>
                <a:lnTo>
                  <a:pt x="694054" y="0"/>
                </a:lnTo>
                <a:close/>
              </a:path>
            </a:pathLst>
          </a:custGeom>
          <a:solidFill>
            <a:srgbClr val="FFFFFF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3910583" y="148323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0"/>
                </a:moveTo>
                <a:lnTo>
                  <a:pt x="694054" y="0"/>
                </a:lnTo>
                <a:lnTo>
                  <a:pt x="1394587" y="404367"/>
                </a:lnTo>
                <a:lnTo>
                  <a:pt x="1390777" y="1203705"/>
                </a:lnTo>
                <a:lnTo>
                  <a:pt x="700531" y="1606677"/>
                </a:lnTo>
                <a:lnTo>
                  <a:pt x="0" y="1202181"/>
                </a:lnTo>
                <a:lnTo>
                  <a:pt x="3937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3158108" y="216408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1"/>
                </a:lnTo>
                <a:lnTo>
                  <a:pt x="0" y="1202182"/>
                </a:lnTo>
                <a:lnTo>
                  <a:pt x="700532" y="1606677"/>
                </a:lnTo>
                <a:lnTo>
                  <a:pt x="1390777" y="1203706"/>
                </a:lnTo>
                <a:lnTo>
                  <a:pt x="1394587" y="404368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392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3158108" y="216408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1"/>
                </a:moveTo>
                <a:lnTo>
                  <a:pt x="694055" y="0"/>
                </a:lnTo>
                <a:lnTo>
                  <a:pt x="1394587" y="404368"/>
                </a:lnTo>
                <a:lnTo>
                  <a:pt x="1390777" y="1203706"/>
                </a:lnTo>
                <a:lnTo>
                  <a:pt x="700532" y="1606677"/>
                </a:lnTo>
                <a:lnTo>
                  <a:pt x="0" y="1202182"/>
                </a:lnTo>
                <a:lnTo>
                  <a:pt x="3937" y="402971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4644008" y="5274183"/>
            <a:ext cx="1395095" cy="1584325"/>
          </a:xfrm>
          <a:custGeom>
            <a:avLst/>
            <a:gdLst/>
            <a:ahLst/>
            <a:cxnLst/>
            <a:rect l="l" t="t" r="r" b="b"/>
            <a:pathLst>
              <a:path w="1395095" h="1584325">
                <a:moveTo>
                  <a:pt x="694054" y="0"/>
                </a:moveTo>
                <a:lnTo>
                  <a:pt x="3937" y="402958"/>
                </a:lnTo>
                <a:lnTo>
                  <a:pt x="0" y="1202220"/>
                </a:lnTo>
                <a:lnTo>
                  <a:pt x="660968" y="1583815"/>
                </a:lnTo>
                <a:lnTo>
                  <a:pt x="739654" y="1583815"/>
                </a:lnTo>
                <a:lnTo>
                  <a:pt x="1390777" y="1203667"/>
                </a:lnTo>
                <a:lnTo>
                  <a:pt x="1394587" y="404406"/>
                </a:lnTo>
                <a:lnTo>
                  <a:pt x="694054" y="0"/>
                </a:lnTo>
                <a:close/>
              </a:path>
            </a:pathLst>
          </a:custGeom>
          <a:solidFill>
            <a:srgbClr val="FFFFFF">
              <a:alpha val="588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4644008" y="5274183"/>
            <a:ext cx="1395095" cy="1584325"/>
          </a:xfrm>
          <a:custGeom>
            <a:avLst/>
            <a:gdLst/>
            <a:ahLst/>
            <a:cxnLst/>
            <a:rect l="l" t="t" r="r" b="b"/>
            <a:pathLst>
              <a:path w="1395095" h="1584325">
                <a:moveTo>
                  <a:pt x="3937" y="402958"/>
                </a:moveTo>
                <a:lnTo>
                  <a:pt x="694054" y="0"/>
                </a:lnTo>
                <a:lnTo>
                  <a:pt x="1394587" y="404406"/>
                </a:lnTo>
                <a:lnTo>
                  <a:pt x="1390777" y="1203667"/>
                </a:lnTo>
                <a:lnTo>
                  <a:pt x="739654" y="1583815"/>
                </a:lnTo>
              </a:path>
              <a:path w="1395095" h="1584325">
                <a:moveTo>
                  <a:pt x="660968" y="1583815"/>
                </a:moveTo>
                <a:lnTo>
                  <a:pt x="0" y="1202220"/>
                </a:lnTo>
                <a:lnTo>
                  <a:pt x="3937" y="4029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74214" y="4007358"/>
            <a:ext cx="802005" cy="1607185"/>
          </a:xfrm>
          <a:custGeom>
            <a:avLst/>
            <a:gdLst/>
            <a:ahLst/>
            <a:cxnLst/>
            <a:rect l="l" t="t" r="r" b="b"/>
            <a:pathLst>
              <a:path w="802005" h="1607185">
                <a:moveTo>
                  <a:pt x="101349" y="0"/>
                </a:moveTo>
                <a:lnTo>
                  <a:pt x="0" y="62865"/>
                </a:lnTo>
                <a:lnTo>
                  <a:pt x="3425" y="1545971"/>
                </a:lnTo>
                <a:lnTo>
                  <a:pt x="107750" y="1606651"/>
                </a:lnTo>
                <a:lnTo>
                  <a:pt x="797982" y="1203706"/>
                </a:lnTo>
                <a:lnTo>
                  <a:pt x="801869" y="404368"/>
                </a:lnTo>
                <a:lnTo>
                  <a:pt x="101349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74214" y="4007358"/>
            <a:ext cx="802005" cy="1607185"/>
          </a:xfrm>
          <a:custGeom>
            <a:avLst/>
            <a:gdLst/>
            <a:ahLst/>
            <a:cxnLst/>
            <a:rect l="l" t="t" r="r" b="b"/>
            <a:pathLst>
              <a:path w="802005" h="1607185">
                <a:moveTo>
                  <a:pt x="0" y="62865"/>
                </a:moveTo>
                <a:lnTo>
                  <a:pt x="101349" y="0"/>
                </a:lnTo>
                <a:lnTo>
                  <a:pt x="801869" y="404368"/>
                </a:lnTo>
                <a:lnTo>
                  <a:pt x="797982" y="1203706"/>
                </a:lnTo>
                <a:lnTo>
                  <a:pt x="107750" y="1606651"/>
                </a:lnTo>
                <a:lnTo>
                  <a:pt x="3425" y="1545971"/>
                </a:lnTo>
                <a:lnTo>
                  <a:pt x="0" y="6286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205358" y="5293233"/>
            <a:ext cx="1395095" cy="1565275"/>
          </a:xfrm>
          <a:custGeom>
            <a:avLst/>
            <a:gdLst/>
            <a:ahLst/>
            <a:cxnLst/>
            <a:rect l="l" t="t" r="r" b="b"/>
            <a:pathLst>
              <a:path w="1395095" h="1565275">
                <a:moveTo>
                  <a:pt x="3886" y="402958"/>
                </a:moveTo>
                <a:lnTo>
                  <a:pt x="694105" y="0"/>
                </a:lnTo>
                <a:lnTo>
                  <a:pt x="1394587" y="404406"/>
                </a:lnTo>
                <a:lnTo>
                  <a:pt x="1390777" y="1203667"/>
                </a:lnTo>
                <a:lnTo>
                  <a:pt x="772263" y="1564765"/>
                </a:lnTo>
              </a:path>
              <a:path w="1395095" h="1565275">
                <a:moveTo>
                  <a:pt x="627946" y="1564765"/>
                </a:moveTo>
                <a:lnTo>
                  <a:pt x="0" y="1202220"/>
                </a:lnTo>
                <a:lnTo>
                  <a:pt x="3886" y="4029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233933" y="2740532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118" y="0"/>
                </a:moveTo>
                <a:lnTo>
                  <a:pt x="3886" y="402970"/>
                </a:lnTo>
                <a:lnTo>
                  <a:pt x="0" y="1202181"/>
                </a:lnTo>
                <a:lnTo>
                  <a:pt x="700506" y="1606677"/>
                </a:lnTo>
                <a:lnTo>
                  <a:pt x="1390777" y="1203705"/>
                </a:lnTo>
                <a:lnTo>
                  <a:pt x="1394586" y="404367"/>
                </a:lnTo>
                <a:lnTo>
                  <a:pt x="694118" y="0"/>
                </a:lnTo>
                <a:close/>
              </a:path>
            </a:pathLst>
          </a:custGeom>
          <a:solidFill>
            <a:srgbClr val="FFFFFF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233933" y="2740532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886" y="402970"/>
                </a:moveTo>
                <a:lnTo>
                  <a:pt x="694118" y="0"/>
                </a:lnTo>
                <a:lnTo>
                  <a:pt x="1394586" y="404367"/>
                </a:lnTo>
                <a:lnTo>
                  <a:pt x="1390777" y="1203705"/>
                </a:lnTo>
                <a:lnTo>
                  <a:pt x="700506" y="1606677"/>
                </a:lnTo>
                <a:lnTo>
                  <a:pt x="0" y="1202181"/>
                </a:lnTo>
                <a:lnTo>
                  <a:pt x="3886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957834" y="401688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886" y="402971"/>
                </a:moveTo>
                <a:lnTo>
                  <a:pt x="694054" y="0"/>
                </a:lnTo>
                <a:lnTo>
                  <a:pt x="1394586" y="404368"/>
                </a:lnTo>
                <a:lnTo>
                  <a:pt x="1390777" y="1203706"/>
                </a:lnTo>
                <a:lnTo>
                  <a:pt x="700532" y="1606651"/>
                </a:lnTo>
                <a:lnTo>
                  <a:pt x="0" y="1202182"/>
                </a:lnTo>
                <a:lnTo>
                  <a:pt x="3886" y="402971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1691258" y="5302758"/>
            <a:ext cx="1395095" cy="1555750"/>
          </a:xfrm>
          <a:custGeom>
            <a:avLst/>
            <a:gdLst/>
            <a:ahLst/>
            <a:cxnLst/>
            <a:rect l="l" t="t" r="r" b="b"/>
            <a:pathLst>
              <a:path w="1395095" h="1555750">
                <a:moveTo>
                  <a:pt x="3937" y="402958"/>
                </a:moveTo>
                <a:lnTo>
                  <a:pt x="694055" y="0"/>
                </a:lnTo>
                <a:lnTo>
                  <a:pt x="1394587" y="404406"/>
                </a:lnTo>
                <a:lnTo>
                  <a:pt x="1390777" y="1203667"/>
                </a:lnTo>
                <a:lnTo>
                  <a:pt x="788598" y="1555240"/>
                </a:lnTo>
              </a:path>
              <a:path w="1395095" h="1555750">
                <a:moveTo>
                  <a:pt x="611473" y="1555240"/>
                </a:moveTo>
                <a:lnTo>
                  <a:pt x="0" y="1202220"/>
                </a:lnTo>
                <a:lnTo>
                  <a:pt x="3937" y="4029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710308" y="2750057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0"/>
                </a:lnTo>
                <a:lnTo>
                  <a:pt x="0" y="1202181"/>
                </a:lnTo>
                <a:lnTo>
                  <a:pt x="700532" y="1606677"/>
                </a:lnTo>
                <a:lnTo>
                  <a:pt x="1390777" y="1203705"/>
                </a:lnTo>
                <a:lnTo>
                  <a:pt x="1394587" y="404367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1710308" y="2750057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0"/>
                </a:moveTo>
                <a:lnTo>
                  <a:pt x="694055" y="0"/>
                </a:lnTo>
                <a:lnTo>
                  <a:pt x="1394587" y="404367"/>
                </a:lnTo>
                <a:lnTo>
                  <a:pt x="1390777" y="1203705"/>
                </a:lnTo>
                <a:lnTo>
                  <a:pt x="700532" y="1606677"/>
                </a:lnTo>
                <a:lnTo>
                  <a:pt x="0" y="1202181"/>
                </a:lnTo>
                <a:lnTo>
                  <a:pt x="3937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976884" y="1454658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886" y="402970"/>
                </a:moveTo>
                <a:lnTo>
                  <a:pt x="694054" y="0"/>
                </a:lnTo>
                <a:lnTo>
                  <a:pt x="1394586" y="404367"/>
                </a:lnTo>
                <a:lnTo>
                  <a:pt x="1390777" y="1203705"/>
                </a:lnTo>
                <a:lnTo>
                  <a:pt x="700532" y="1606677"/>
                </a:lnTo>
                <a:lnTo>
                  <a:pt x="0" y="1202181"/>
                </a:lnTo>
                <a:lnTo>
                  <a:pt x="3886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6987159" y="403593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1"/>
                </a:lnTo>
                <a:lnTo>
                  <a:pt x="0" y="1202182"/>
                </a:lnTo>
                <a:lnTo>
                  <a:pt x="700532" y="1606651"/>
                </a:lnTo>
                <a:lnTo>
                  <a:pt x="1390777" y="1203706"/>
                </a:lnTo>
                <a:lnTo>
                  <a:pt x="1394587" y="404368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6987159" y="403593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1"/>
                </a:moveTo>
                <a:lnTo>
                  <a:pt x="694055" y="0"/>
                </a:lnTo>
                <a:lnTo>
                  <a:pt x="1394587" y="404368"/>
                </a:lnTo>
                <a:lnTo>
                  <a:pt x="1390777" y="1203706"/>
                </a:lnTo>
                <a:lnTo>
                  <a:pt x="700532" y="1606651"/>
                </a:lnTo>
                <a:lnTo>
                  <a:pt x="0" y="1202182"/>
                </a:lnTo>
                <a:lnTo>
                  <a:pt x="3937" y="402971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7730109" y="5312283"/>
            <a:ext cx="1395095" cy="1546225"/>
          </a:xfrm>
          <a:custGeom>
            <a:avLst/>
            <a:gdLst/>
            <a:ahLst/>
            <a:cxnLst/>
            <a:rect l="l" t="t" r="r" b="b"/>
            <a:pathLst>
              <a:path w="1395095" h="1546225">
                <a:moveTo>
                  <a:pt x="3937" y="402958"/>
                </a:moveTo>
                <a:lnTo>
                  <a:pt x="694055" y="0"/>
                </a:lnTo>
                <a:lnTo>
                  <a:pt x="1394587" y="404406"/>
                </a:lnTo>
                <a:lnTo>
                  <a:pt x="1390777" y="1203667"/>
                </a:lnTo>
                <a:lnTo>
                  <a:pt x="804914" y="1545715"/>
                </a:lnTo>
              </a:path>
              <a:path w="1395095" h="1546225">
                <a:moveTo>
                  <a:pt x="594972" y="1545715"/>
                </a:moveTo>
                <a:lnTo>
                  <a:pt x="0" y="1202220"/>
                </a:lnTo>
                <a:lnTo>
                  <a:pt x="3937" y="4029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7730109" y="2759582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0"/>
                </a:lnTo>
                <a:lnTo>
                  <a:pt x="0" y="1202181"/>
                </a:lnTo>
                <a:lnTo>
                  <a:pt x="700532" y="1606677"/>
                </a:lnTo>
                <a:lnTo>
                  <a:pt x="1390777" y="1203705"/>
                </a:lnTo>
                <a:lnTo>
                  <a:pt x="1394587" y="404367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7730109" y="2759582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0"/>
                </a:moveTo>
                <a:lnTo>
                  <a:pt x="694055" y="0"/>
                </a:lnTo>
                <a:lnTo>
                  <a:pt x="1394587" y="404367"/>
                </a:lnTo>
                <a:lnTo>
                  <a:pt x="1390777" y="1203705"/>
                </a:lnTo>
                <a:lnTo>
                  <a:pt x="700532" y="1606677"/>
                </a:lnTo>
                <a:lnTo>
                  <a:pt x="0" y="1202181"/>
                </a:lnTo>
                <a:lnTo>
                  <a:pt x="3937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8463534" y="4043867"/>
            <a:ext cx="680720" cy="1587500"/>
          </a:xfrm>
          <a:custGeom>
            <a:avLst/>
            <a:gdLst/>
            <a:ahLst/>
            <a:cxnLst/>
            <a:rect l="l" t="t" r="r" b="b"/>
            <a:pathLst>
              <a:path w="680720" h="1587500">
                <a:moveTo>
                  <a:pt x="680466" y="0"/>
                </a:moveTo>
                <a:lnTo>
                  <a:pt x="3937" y="395036"/>
                </a:lnTo>
                <a:lnTo>
                  <a:pt x="0" y="1194247"/>
                </a:lnTo>
                <a:lnTo>
                  <a:pt x="680466" y="1587131"/>
                </a:lnTo>
                <a:lnTo>
                  <a:pt x="680466" y="0"/>
                </a:lnTo>
                <a:close/>
              </a:path>
            </a:pathLst>
          </a:custGeom>
          <a:solidFill>
            <a:srgbClr val="FFFFFF">
              <a:alpha val="392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8463534" y="1500692"/>
            <a:ext cx="680720" cy="4130675"/>
          </a:xfrm>
          <a:custGeom>
            <a:avLst/>
            <a:gdLst/>
            <a:ahLst/>
            <a:cxnLst/>
            <a:rect l="l" t="t" r="r" b="b"/>
            <a:pathLst>
              <a:path w="680720" h="4130675">
                <a:moveTo>
                  <a:pt x="3937" y="2938211"/>
                </a:moveTo>
                <a:lnTo>
                  <a:pt x="680466" y="2543174"/>
                </a:lnTo>
              </a:path>
              <a:path w="680720" h="4130675">
                <a:moveTo>
                  <a:pt x="680466" y="4130306"/>
                </a:moveTo>
                <a:lnTo>
                  <a:pt x="0" y="3737422"/>
                </a:lnTo>
                <a:lnTo>
                  <a:pt x="3937" y="2938211"/>
                </a:lnTo>
              </a:path>
              <a:path w="680720" h="4130675">
                <a:moveTo>
                  <a:pt x="3937" y="395036"/>
                </a:moveTo>
                <a:lnTo>
                  <a:pt x="680466" y="0"/>
                </a:lnTo>
              </a:path>
              <a:path w="680720" h="4130675">
                <a:moveTo>
                  <a:pt x="680466" y="1587155"/>
                </a:moveTo>
                <a:lnTo>
                  <a:pt x="0" y="1194247"/>
                </a:lnTo>
                <a:lnTo>
                  <a:pt x="3937" y="395036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457200" y="333488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8229600" y="0"/>
                </a:moveTo>
                <a:lnTo>
                  <a:pt x="0" y="0"/>
                </a:lnTo>
                <a:lnTo>
                  <a:pt x="0" y="344182"/>
                </a:lnTo>
                <a:lnTo>
                  <a:pt x="0" y="6185649"/>
                </a:lnTo>
                <a:lnTo>
                  <a:pt x="8229600" y="6185649"/>
                </a:lnTo>
                <a:lnTo>
                  <a:pt x="8229600" y="344182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457200" y="33347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661"/>
                </a:moveTo>
                <a:lnTo>
                  <a:pt x="8229600" y="6185661"/>
                </a:lnTo>
                <a:lnTo>
                  <a:pt x="8229600" y="0"/>
                </a:lnTo>
                <a:lnTo>
                  <a:pt x="0" y="0"/>
                </a:lnTo>
                <a:lnTo>
                  <a:pt x="0" y="6185661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g object 53"/>
          <p:cNvSpPr/>
          <p:nvPr/>
        </p:nvSpPr>
        <p:spPr>
          <a:xfrm>
            <a:off x="4561205" y="0"/>
            <a:ext cx="3679190" cy="678180"/>
          </a:xfrm>
          <a:custGeom>
            <a:avLst/>
            <a:gdLst/>
            <a:ahLst/>
            <a:cxnLst/>
            <a:rect l="l" t="t" r="r" b="b"/>
            <a:pathLst>
              <a:path w="3679190" h="678180">
                <a:moveTo>
                  <a:pt x="0" y="677672"/>
                </a:moveTo>
                <a:lnTo>
                  <a:pt x="3679062" y="677672"/>
                </a:lnTo>
                <a:lnTo>
                  <a:pt x="3679062" y="0"/>
                </a:lnTo>
                <a:lnTo>
                  <a:pt x="0" y="0"/>
                </a:lnTo>
                <a:lnTo>
                  <a:pt x="0" y="677672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g object 54"/>
          <p:cNvSpPr/>
          <p:nvPr/>
        </p:nvSpPr>
        <p:spPr>
          <a:xfrm>
            <a:off x="4561205" y="0"/>
            <a:ext cx="3679190" cy="678180"/>
          </a:xfrm>
          <a:custGeom>
            <a:avLst/>
            <a:gdLst/>
            <a:ahLst/>
            <a:cxnLst/>
            <a:rect l="l" t="t" r="r" b="b"/>
            <a:pathLst>
              <a:path w="3679190" h="678180">
                <a:moveTo>
                  <a:pt x="0" y="677672"/>
                </a:moveTo>
                <a:lnTo>
                  <a:pt x="3679062" y="677672"/>
                </a:lnTo>
                <a:lnTo>
                  <a:pt x="3679062" y="0"/>
                </a:lnTo>
              </a:path>
              <a:path w="3679190" h="678180">
                <a:moveTo>
                  <a:pt x="0" y="0"/>
                </a:moveTo>
                <a:lnTo>
                  <a:pt x="0" y="677672"/>
                </a:lnTo>
              </a:path>
            </a:pathLst>
          </a:custGeom>
          <a:ln w="15875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g object 55"/>
          <p:cNvSpPr/>
          <p:nvPr/>
        </p:nvSpPr>
        <p:spPr>
          <a:xfrm>
            <a:off x="4649088" y="0"/>
            <a:ext cx="3505200" cy="602615"/>
          </a:xfrm>
          <a:custGeom>
            <a:avLst/>
            <a:gdLst/>
            <a:ahLst/>
            <a:cxnLst/>
            <a:rect l="l" t="t" r="r" b="b"/>
            <a:pathLst>
              <a:path w="3505200" h="602615">
                <a:moveTo>
                  <a:pt x="0" y="602488"/>
                </a:moveTo>
                <a:lnTo>
                  <a:pt x="3505199" y="602488"/>
                </a:lnTo>
                <a:lnTo>
                  <a:pt x="3505199" y="0"/>
                </a:lnTo>
                <a:lnTo>
                  <a:pt x="0" y="0"/>
                </a:lnTo>
                <a:lnTo>
                  <a:pt x="0" y="602488"/>
                </a:lnTo>
                <a:close/>
              </a:path>
            </a:pathLst>
          </a:custGeom>
          <a:solidFill>
            <a:srgbClr val="7068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88083" y="1741754"/>
            <a:ext cx="5801359" cy="18580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16-Mar-20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image" Target="../media/image38.png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400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37310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2910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29400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153400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762000" y="0"/>
                </a:lnTo>
                <a:lnTo>
                  <a:pt x="533400" y="0"/>
                </a:lnTo>
                <a:lnTo>
                  <a:pt x="0" y="0"/>
                </a:lnTo>
                <a:lnTo>
                  <a:pt x="0" y="6858000"/>
                </a:lnTo>
                <a:lnTo>
                  <a:pt x="533400" y="6858000"/>
                </a:lnTo>
                <a:lnTo>
                  <a:pt x="7620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10000" y="0"/>
            <a:ext cx="2819400" cy="6858000"/>
          </a:xfrm>
          <a:custGeom>
            <a:avLst/>
            <a:gdLst/>
            <a:ahLst/>
            <a:cxnLst/>
            <a:rect l="l" t="t" r="r" b="b"/>
            <a:pathLst>
              <a:path w="2819400" h="6858000">
                <a:moveTo>
                  <a:pt x="2819400" y="0"/>
                </a:moveTo>
                <a:lnTo>
                  <a:pt x="0" y="0"/>
                </a:lnTo>
                <a:lnTo>
                  <a:pt x="0" y="6858000"/>
                </a:lnTo>
                <a:lnTo>
                  <a:pt x="2819400" y="6858000"/>
                </a:lnTo>
                <a:lnTo>
                  <a:pt x="28194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895600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-6350" y="0"/>
            <a:ext cx="9156700" cy="6872605"/>
            <a:chOff x="-6350" y="0"/>
            <a:chExt cx="9156700" cy="6872605"/>
          </a:xfrm>
        </p:grpSpPr>
        <p:sp>
          <p:nvSpPr>
            <p:cNvPr id="12" name="object 12"/>
            <p:cNvSpPr/>
            <p:nvPr/>
          </p:nvSpPr>
          <p:spPr>
            <a:xfrm>
              <a:off x="-6350" y="210058"/>
              <a:ext cx="9156700" cy="66542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61204" y="0"/>
              <a:ext cx="3679190" cy="6250940"/>
            </a:xfrm>
            <a:custGeom>
              <a:avLst/>
              <a:gdLst/>
              <a:ahLst/>
              <a:cxnLst/>
              <a:rect l="l" t="t" r="r" b="b"/>
              <a:pathLst>
                <a:path w="3679190" h="6250940">
                  <a:moveTo>
                    <a:pt x="0" y="6250330"/>
                  </a:moveTo>
                  <a:lnTo>
                    <a:pt x="3679062" y="6250330"/>
                  </a:lnTo>
                  <a:lnTo>
                    <a:pt x="3679062" y="0"/>
                  </a:lnTo>
                  <a:lnTo>
                    <a:pt x="0" y="0"/>
                  </a:lnTo>
                  <a:lnTo>
                    <a:pt x="0" y="625033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61204" y="0"/>
              <a:ext cx="3679190" cy="6250940"/>
            </a:xfrm>
            <a:custGeom>
              <a:avLst/>
              <a:gdLst/>
              <a:ahLst/>
              <a:cxnLst/>
              <a:rect l="l" t="t" r="r" b="b"/>
              <a:pathLst>
                <a:path w="3679190" h="6250940">
                  <a:moveTo>
                    <a:pt x="0" y="6250330"/>
                  </a:moveTo>
                  <a:lnTo>
                    <a:pt x="3679062" y="6250330"/>
                  </a:lnTo>
                  <a:lnTo>
                    <a:pt x="3679062" y="0"/>
                  </a:lnTo>
                </a:path>
                <a:path w="3679190" h="6250940">
                  <a:moveTo>
                    <a:pt x="0" y="0"/>
                  </a:moveTo>
                  <a:lnTo>
                    <a:pt x="0" y="6250330"/>
                  </a:lnTo>
                </a:path>
              </a:pathLst>
            </a:custGeom>
            <a:ln w="15875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649089" y="0"/>
              <a:ext cx="3505200" cy="2291715"/>
            </a:xfrm>
            <a:custGeom>
              <a:avLst/>
              <a:gdLst/>
              <a:ahLst/>
              <a:cxnLst/>
              <a:rect l="l" t="t" r="r" b="b"/>
              <a:pathLst>
                <a:path w="3505200" h="2291715">
                  <a:moveTo>
                    <a:pt x="0" y="2291334"/>
                  </a:moveTo>
                  <a:lnTo>
                    <a:pt x="3505199" y="2291334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2291334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50866" y="6088288"/>
              <a:ext cx="3505200" cy="81915"/>
            </a:xfrm>
            <a:custGeom>
              <a:avLst/>
              <a:gdLst/>
              <a:ahLst/>
              <a:cxnLst/>
              <a:rect l="l" t="t" r="r" b="b"/>
              <a:pathLst>
                <a:path w="3505200" h="81914">
                  <a:moveTo>
                    <a:pt x="3505200" y="0"/>
                  </a:moveTo>
                  <a:lnTo>
                    <a:pt x="0" y="0"/>
                  </a:lnTo>
                  <a:lnTo>
                    <a:pt x="0" y="81739"/>
                  </a:lnTo>
                  <a:lnTo>
                    <a:pt x="3505200" y="81739"/>
                  </a:lnTo>
                  <a:lnTo>
                    <a:pt x="3505200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812919" y="3245053"/>
            <a:ext cx="278574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92C500"/>
                </a:solidFill>
                <a:latin typeface="Gothic Uralic"/>
                <a:cs typeface="Gothic Uralic"/>
              </a:rPr>
              <a:t>Izrada  </a:t>
            </a:r>
            <a:r>
              <a:rPr sz="3600" dirty="0">
                <a:solidFill>
                  <a:srgbClr val="92C500"/>
                </a:solidFill>
                <a:latin typeface="Gothic Uralic"/>
                <a:cs typeface="Gothic Uralic"/>
              </a:rPr>
              <a:t>p</a:t>
            </a:r>
            <a:r>
              <a:rPr sz="3600" spc="-5" dirty="0">
                <a:solidFill>
                  <a:srgbClr val="92C500"/>
                </a:solidFill>
                <a:latin typeface="Gothic Uralic"/>
                <a:cs typeface="Gothic Uralic"/>
              </a:rPr>
              <a:t>rezenta</a:t>
            </a:r>
            <a:r>
              <a:rPr sz="3600" spc="-25" dirty="0">
                <a:solidFill>
                  <a:srgbClr val="92C500"/>
                </a:solidFill>
                <a:latin typeface="Gothic Uralic"/>
                <a:cs typeface="Gothic Uralic"/>
              </a:rPr>
              <a:t>c</a:t>
            </a:r>
            <a:r>
              <a:rPr sz="3600" spc="-5" dirty="0">
                <a:solidFill>
                  <a:srgbClr val="92C500"/>
                </a:solidFill>
                <a:latin typeface="Gothic Uralic"/>
                <a:cs typeface="Gothic Uralic"/>
              </a:rPr>
              <a:t>ije</a:t>
            </a:r>
            <a:endParaRPr sz="3600" dirty="0">
              <a:latin typeface="Gothic Uralic"/>
              <a:cs typeface="Gothic Ural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503" y="0"/>
            <a:ext cx="9103360" cy="6872605"/>
            <a:chOff x="47503" y="0"/>
            <a:chExt cx="9103360" cy="6872605"/>
          </a:xfrm>
        </p:grpSpPr>
        <p:sp>
          <p:nvSpPr>
            <p:cNvPr id="3" name="object 3"/>
            <p:cNvSpPr/>
            <p:nvPr/>
          </p:nvSpPr>
          <p:spPr>
            <a:xfrm>
              <a:off x="928662" y="3643312"/>
              <a:ext cx="2775204" cy="23408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088636" y="2395727"/>
              <a:ext cx="3328416" cy="333298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68115" y="2958083"/>
              <a:ext cx="1702435" cy="2055495"/>
            </a:xfrm>
            <a:custGeom>
              <a:avLst/>
              <a:gdLst/>
              <a:ahLst/>
              <a:cxnLst/>
              <a:rect l="l" t="t" r="r" b="b"/>
              <a:pathLst>
                <a:path w="1702435" h="2055495">
                  <a:moveTo>
                    <a:pt x="1702054" y="0"/>
                  </a:moveTo>
                  <a:lnTo>
                    <a:pt x="1677289" y="51054"/>
                  </a:lnTo>
                  <a:lnTo>
                    <a:pt x="1635125" y="82804"/>
                  </a:lnTo>
                  <a:lnTo>
                    <a:pt x="1574546" y="112014"/>
                  </a:lnTo>
                  <a:lnTo>
                    <a:pt x="1537843" y="125603"/>
                  </a:lnTo>
                  <a:lnTo>
                    <a:pt x="1497203" y="138430"/>
                  </a:lnTo>
                  <a:lnTo>
                    <a:pt x="1452753" y="150368"/>
                  </a:lnTo>
                  <a:lnTo>
                    <a:pt x="1404874" y="161544"/>
                  </a:lnTo>
                  <a:lnTo>
                    <a:pt x="1353693" y="171704"/>
                  </a:lnTo>
                  <a:lnTo>
                    <a:pt x="1299337" y="180848"/>
                  </a:lnTo>
                  <a:lnTo>
                    <a:pt x="1242060" y="188976"/>
                  </a:lnTo>
                  <a:lnTo>
                    <a:pt x="1182243" y="195961"/>
                  </a:lnTo>
                  <a:lnTo>
                    <a:pt x="1120013" y="201930"/>
                  </a:lnTo>
                  <a:lnTo>
                    <a:pt x="1055497" y="206502"/>
                  </a:lnTo>
                  <a:lnTo>
                    <a:pt x="989076" y="209931"/>
                  </a:lnTo>
                  <a:lnTo>
                    <a:pt x="920877" y="211963"/>
                  </a:lnTo>
                  <a:lnTo>
                    <a:pt x="851027" y="212725"/>
                  </a:lnTo>
                  <a:lnTo>
                    <a:pt x="781177" y="211963"/>
                  </a:lnTo>
                  <a:lnTo>
                    <a:pt x="712978" y="209931"/>
                  </a:lnTo>
                  <a:lnTo>
                    <a:pt x="646557" y="206502"/>
                  </a:lnTo>
                  <a:lnTo>
                    <a:pt x="582041" y="201930"/>
                  </a:lnTo>
                  <a:lnTo>
                    <a:pt x="519811" y="195961"/>
                  </a:lnTo>
                  <a:lnTo>
                    <a:pt x="459867" y="188976"/>
                  </a:lnTo>
                  <a:lnTo>
                    <a:pt x="402717" y="180848"/>
                  </a:lnTo>
                  <a:lnTo>
                    <a:pt x="348361" y="171704"/>
                  </a:lnTo>
                  <a:lnTo>
                    <a:pt x="297180" y="161544"/>
                  </a:lnTo>
                  <a:lnTo>
                    <a:pt x="249301" y="150368"/>
                  </a:lnTo>
                  <a:lnTo>
                    <a:pt x="204851" y="138430"/>
                  </a:lnTo>
                  <a:lnTo>
                    <a:pt x="164211" y="125603"/>
                  </a:lnTo>
                  <a:lnTo>
                    <a:pt x="127508" y="112014"/>
                  </a:lnTo>
                  <a:lnTo>
                    <a:pt x="66929" y="82804"/>
                  </a:lnTo>
                  <a:lnTo>
                    <a:pt x="24765" y="51054"/>
                  </a:lnTo>
                  <a:lnTo>
                    <a:pt x="2794" y="17399"/>
                  </a:lnTo>
                  <a:lnTo>
                    <a:pt x="0" y="0"/>
                  </a:lnTo>
                  <a:lnTo>
                    <a:pt x="0" y="1842770"/>
                  </a:lnTo>
                  <a:lnTo>
                    <a:pt x="24765" y="1893824"/>
                  </a:lnTo>
                  <a:lnTo>
                    <a:pt x="66929" y="1925574"/>
                  </a:lnTo>
                  <a:lnTo>
                    <a:pt x="127508" y="1954784"/>
                  </a:lnTo>
                  <a:lnTo>
                    <a:pt x="164211" y="1968373"/>
                  </a:lnTo>
                  <a:lnTo>
                    <a:pt x="204851" y="1981200"/>
                  </a:lnTo>
                  <a:lnTo>
                    <a:pt x="249301" y="1993138"/>
                  </a:lnTo>
                  <a:lnTo>
                    <a:pt x="297180" y="2004314"/>
                  </a:lnTo>
                  <a:lnTo>
                    <a:pt x="348361" y="2014474"/>
                  </a:lnTo>
                  <a:lnTo>
                    <a:pt x="402717" y="2023618"/>
                  </a:lnTo>
                  <a:lnTo>
                    <a:pt x="459867" y="2031746"/>
                  </a:lnTo>
                  <a:lnTo>
                    <a:pt x="519811" y="2038731"/>
                  </a:lnTo>
                  <a:lnTo>
                    <a:pt x="582041" y="2044700"/>
                  </a:lnTo>
                  <a:lnTo>
                    <a:pt x="646557" y="2049272"/>
                  </a:lnTo>
                  <a:lnTo>
                    <a:pt x="712978" y="2052701"/>
                  </a:lnTo>
                  <a:lnTo>
                    <a:pt x="781177" y="2054733"/>
                  </a:lnTo>
                  <a:lnTo>
                    <a:pt x="851027" y="2055495"/>
                  </a:lnTo>
                  <a:lnTo>
                    <a:pt x="920877" y="2054733"/>
                  </a:lnTo>
                  <a:lnTo>
                    <a:pt x="989076" y="2052701"/>
                  </a:lnTo>
                  <a:lnTo>
                    <a:pt x="1055497" y="2049272"/>
                  </a:lnTo>
                  <a:lnTo>
                    <a:pt x="1120013" y="2044700"/>
                  </a:lnTo>
                  <a:lnTo>
                    <a:pt x="1182243" y="2038731"/>
                  </a:lnTo>
                  <a:lnTo>
                    <a:pt x="1242060" y="2031746"/>
                  </a:lnTo>
                  <a:lnTo>
                    <a:pt x="1299337" y="2023618"/>
                  </a:lnTo>
                  <a:lnTo>
                    <a:pt x="1353693" y="2014474"/>
                  </a:lnTo>
                  <a:lnTo>
                    <a:pt x="1404874" y="2004314"/>
                  </a:lnTo>
                  <a:lnTo>
                    <a:pt x="1452753" y="1993138"/>
                  </a:lnTo>
                  <a:lnTo>
                    <a:pt x="1497203" y="1981200"/>
                  </a:lnTo>
                  <a:lnTo>
                    <a:pt x="1537843" y="1968373"/>
                  </a:lnTo>
                  <a:lnTo>
                    <a:pt x="1574546" y="1954784"/>
                  </a:lnTo>
                  <a:lnTo>
                    <a:pt x="1635125" y="1925574"/>
                  </a:lnTo>
                  <a:lnTo>
                    <a:pt x="1677289" y="1893824"/>
                  </a:lnTo>
                  <a:lnTo>
                    <a:pt x="1699260" y="1860169"/>
                  </a:lnTo>
                  <a:lnTo>
                    <a:pt x="1702054" y="1842770"/>
                  </a:lnTo>
                  <a:lnTo>
                    <a:pt x="1702054" y="212725"/>
                  </a:lnTo>
                  <a:lnTo>
                    <a:pt x="1702054" y="0"/>
                  </a:lnTo>
                  <a:close/>
                </a:path>
              </a:pathLst>
            </a:custGeom>
            <a:solidFill>
              <a:srgbClr val="92C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68114" y="2745358"/>
              <a:ext cx="1702435" cy="425450"/>
            </a:xfrm>
            <a:custGeom>
              <a:avLst/>
              <a:gdLst/>
              <a:ahLst/>
              <a:cxnLst/>
              <a:rect l="l" t="t" r="r" b="b"/>
              <a:pathLst>
                <a:path w="1702435" h="425450">
                  <a:moveTo>
                    <a:pt x="851026" y="0"/>
                  </a:moveTo>
                  <a:lnTo>
                    <a:pt x="781176" y="762"/>
                  </a:lnTo>
                  <a:lnTo>
                    <a:pt x="712977" y="2793"/>
                  </a:lnTo>
                  <a:lnTo>
                    <a:pt x="646557" y="6223"/>
                  </a:lnTo>
                  <a:lnTo>
                    <a:pt x="582040" y="10794"/>
                  </a:lnTo>
                  <a:lnTo>
                    <a:pt x="519811" y="16763"/>
                  </a:lnTo>
                  <a:lnTo>
                    <a:pt x="459867" y="23749"/>
                  </a:lnTo>
                  <a:lnTo>
                    <a:pt x="402717" y="31876"/>
                  </a:lnTo>
                  <a:lnTo>
                    <a:pt x="348361" y="41020"/>
                  </a:lnTo>
                  <a:lnTo>
                    <a:pt x="297180" y="51180"/>
                  </a:lnTo>
                  <a:lnTo>
                    <a:pt x="249300" y="62356"/>
                  </a:lnTo>
                  <a:lnTo>
                    <a:pt x="204850" y="74294"/>
                  </a:lnTo>
                  <a:lnTo>
                    <a:pt x="164211" y="87121"/>
                  </a:lnTo>
                  <a:lnTo>
                    <a:pt x="127508" y="100711"/>
                  </a:lnTo>
                  <a:lnTo>
                    <a:pt x="66929" y="129920"/>
                  </a:lnTo>
                  <a:lnTo>
                    <a:pt x="24764" y="161670"/>
                  </a:lnTo>
                  <a:lnTo>
                    <a:pt x="2794" y="195325"/>
                  </a:lnTo>
                  <a:lnTo>
                    <a:pt x="0" y="212725"/>
                  </a:lnTo>
                  <a:lnTo>
                    <a:pt x="2794" y="230124"/>
                  </a:lnTo>
                  <a:lnTo>
                    <a:pt x="24764" y="263778"/>
                  </a:lnTo>
                  <a:lnTo>
                    <a:pt x="66929" y="295528"/>
                  </a:lnTo>
                  <a:lnTo>
                    <a:pt x="127508" y="324738"/>
                  </a:lnTo>
                  <a:lnTo>
                    <a:pt x="164211" y="338327"/>
                  </a:lnTo>
                  <a:lnTo>
                    <a:pt x="204850" y="351154"/>
                  </a:lnTo>
                  <a:lnTo>
                    <a:pt x="249300" y="363092"/>
                  </a:lnTo>
                  <a:lnTo>
                    <a:pt x="297180" y="374268"/>
                  </a:lnTo>
                  <a:lnTo>
                    <a:pt x="348361" y="384428"/>
                  </a:lnTo>
                  <a:lnTo>
                    <a:pt x="402717" y="393573"/>
                  </a:lnTo>
                  <a:lnTo>
                    <a:pt x="459867" y="401700"/>
                  </a:lnTo>
                  <a:lnTo>
                    <a:pt x="519811" y="408686"/>
                  </a:lnTo>
                  <a:lnTo>
                    <a:pt x="582040" y="414654"/>
                  </a:lnTo>
                  <a:lnTo>
                    <a:pt x="646557" y="419226"/>
                  </a:lnTo>
                  <a:lnTo>
                    <a:pt x="712977" y="422655"/>
                  </a:lnTo>
                  <a:lnTo>
                    <a:pt x="781176" y="424688"/>
                  </a:lnTo>
                  <a:lnTo>
                    <a:pt x="851026" y="425450"/>
                  </a:lnTo>
                  <a:lnTo>
                    <a:pt x="920876" y="424688"/>
                  </a:lnTo>
                  <a:lnTo>
                    <a:pt x="989076" y="422655"/>
                  </a:lnTo>
                  <a:lnTo>
                    <a:pt x="1055497" y="419226"/>
                  </a:lnTo>
                  <a:lnTo>
                    <a:pt x="1120013" y="414654"/>
                  </a:lnTo>
                  <a:lnTo>
                    <a:pt x="1182243" y="408686"/>
                  </a:lnTo>
                  <a:lnTo>
                    <a:pt x="1242060" y="401700"/>
                  </a:lnTo>
                  <a:lnTo>
                    <a:pt x="1299337" y="393573"/>
                  </a:lnTo>
                  <a:lnTo>
                    <a:pt x="1353693" y="384428"/>
                  </a:lnTo>
                  <a:lnTo>
                    <a:pt x="1404874" y="374268"/>
                  </a:lnTo>
                  <a:lnTo>
                    <a:pt x="1452752" y="363092"/>
                  </a:lnTo>
                  <a:lnTo>
                    <a:pt x="1497202" y="351154"/>
                  </a:lnTo>
                  <a:lnTo>
                    <a:pt x="1537843" y="338327"/>
                  </a:lnTo>
                  <a:lnTo>
                    <a:pt x="1574546" y="324738"/>
                  </a:lnTo>
                  <a:lnTo>
                    <a:pt x="1635125" y="295528"/>
                  </a:lnTo>
                  <a:lnTo>
                    <a:pt x="1677289" y="263778"/>
                  </a:lnTo>
                  <a:lnTo>
                    <a:pt x="1699260" y="230124"/>
                  </a:lnTo>
                  <a:lnTo>
                    <a:pt x="1702054" y="212725"/>
                  </a:lnTo>
                  <a:lnTo>
                    <a:pt x="1699260" y="195325"/>
                  </a:lnTo>
                  <a:lnTo>
                    <a:pt x="1677289" y="161670"/>
                  </a:lnTo>
                  <a:lnTo>
                    <a:pt x="1635125" y="129920"/>
                  </a:lnTo>
                  <a:lnTo>
                    <a:pt x="1574546" y="100711"/>
                  </a:lnTo>
                  <a:lnTo>
                    <a:pt x="1537843" y="87121"/>
                  </a:lnTo>
                  <a:lnTo>
                    <a:pt x="1497202" y="74294"/>
                  </a:lnTo>
                  <a:lnTo>
                    <a:pt x="1452752" y="62356"/>
                  </a:lnTo>
                  <a:lnTo>
                    <a:pt x="1404874" y="51180"/>
                  </a:lnTo>
                  <a:lnTo>
                    <a:pt x="1353693" y="41020"/>
                  </a:lnTo>
                  <a:lnTo>
                    <a:pt x="1299337" y="31876"/>
                  </a:lnTo>
                  <a:lnTo>
                    <a:pt x="1242060" y="23749"/>
                  </a:lnTo>
                  <a:lnTo>
                    <a:pt x="1182243" y="16763"/>
                  </a:lnTo>
                  <a:lnTo>
                    <a:pt x="1120013" y="10794"/>
                  </a:lnTo>
                  <a:lnTo>
                    <a:pt x="1055497" y="6223"/>
                  </a:lnTo>
                  <a:lnTo>
                    <a:pt x="989076" y="2793"/>
                  </a:lnTo>
                  <a:lnTo>
                    <a:pt x="920876" y="762"/>
                  </a:lnTo>
                  <a:lnTo>
                    <a:pt x="851026" y="0"/>
                  </a:lnTo>
                  <a:close/>
                </a:path>
              </a:pathLst>
            </a:custGeom>
            <a:solidFill>
              <a:srgbClr val="BDDD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68114" y="2745358"/>
              <a:ext cx="1702435" cy="2268220"/>
            </a:xfrm>
            <a:custGeom>
              <a:avLst/>
              <a:gdLst/>
              <a:ahLst/>
              <a:cxnLst/>
              <a:rect l="l" t="t" r="r" b="b"/>
              <a:pathLst>
                <a:path w="1702435" h="2268220">
                  <a:moveTo>
                    <a:pt x="1702054" y="212725"/>
                  </a:moveTo>
                  <a:lnTo>
                    <a:pt x="1677289" y="263778"/>
                  </a:lnTo>
                  <a:lnTo>
                    <a:pt x="1635125" y="295528"/>
                  </a:lnTo>
                  <a:lnTo>
                    <a:pt x="1574546" y="324738"/>
                  </a:lnTo>
                  <a:lnTo>
                    <a:pt x="1537843" y="338327"/>
                  </a:lnTo>
                  <a:lnTo>
                    <a:pt x="1497202" y="351154"/>
                  </a:lnTo>
                  <a:lnTo>
                    <a:pt x="1452752" y="363092"/>
                  </a:lnTo>
                  <a:lnTo>
                    <a:pt x="1404874" y="374268"/>
                  </a:lnTo>
                  <a:lnTo>
                    <a:pt x="1353693" y="384428"/>
                  </a:lnTo>
                  <a:lnTo>
                    <a:pt x="1299337" y="393573"/>
                  </a:lnTo>
                  <a:lnTo>
                    <a:pt x="1242060" y="401700"/>
                  </a:lnTo>
                  <a:lnTo>
                    <a:pt x="1182243" y="408686"/>
                  </a:lnTo>
                  <a:lnTo>
                    <a:pt x="1120013" y="414654"/>
                  </a:lnTo>
                  <a:lnTo>
                    <a:pt x="1055497" y="419226"/>
                  </a:lnTo>
                  <a:lnTo>
                    <a:pt x="989076" y="422655"/>
                  </a:lnTo>
                  <a:lnTo>
                    <a:pt x="920876" y="424688"/>
                  </a:lnTo>
                  <a:lnTo>
                    <a:pt x="851026" y="425450"/>
                  </a:lnTo>
                  <a:lnTo>
                    <a:pt x="781176" y="424688"/>
                  </a:lnTo>
                  <a:lnTo>
                    <a:pt x="712977" y="422655"/>
                  </a:lnTo>
                  <a:lnTo>
                    <a:pt x="646557" y="419226"/>
                  </a:lnTo>
                  <a:lnTo>
                    <a:pt x="582040" y="414654"/>
                  </a:lnTo>
                  <a:lnTo>
                    <a:pt x="519811" y="408686"/>
                  </a:lnTo>
                  <a:lnTo>
                    <a:pt x="459867" y="401700"/>
                  </a:lnTo>
                  <a:lnTo>
                    <a:pt x="402717" y="393573"/>
                  </a:lnTo>
                  <a:lnTo>
                    <a:pt x="348361" y="384428"/>
                  </a:lnTo>
                  <a:lnTo>
                    <a:pt x="297180" y="374268"/>
                  </a:lnTo>
                  <a:lnTo>
                    <a:pt x="249300" y="363092"/>
                  </a:lnTo>
                  <a:lnTo>
                    <a:pt x="204850" y="351154"/>
                  </a:lnTo>
                  <a:lnTo>
                    <a:pt x="164211" y="338327"/>
                  </a:lnTo>
                  <a:lnTo>
                    <a:pt x="127508" y="324738"/>
                  </a:lnTo>
                  <a:lnTo>
                    <a:pt x="66929" y="295528"/>
                  </a:lnTo>
                  <a:lnTo>
                    <a:pt x="24764" y="263778"/>
                  </a:lnTo>
                  <a:lnTo>
                    <a:pt x="2794" y="230124"/>
                  </a:lnTo>
                  <a:lnTo>
                    <a:pt x="0" y="212725"/>
                  </a:lnTo>
                  <a:lnTo>
                    <a:pt x="2794" y="195325"/>
                  </a:lnTo>
                  <a:lnTo>
                    <a:pt x="43434" y="145541"/>
                  </a:lnTo>
                  <a:lnTo>
                    <a:pt x="94996" y="114935"/>
                  </a:lnTo>
                  <a:lnTo>
                    <a:pt x="164211" y="87121"/>
                  </a:lnTo>
                  <a:lnTo>
                    <a:pt x="204850" y="74294"/>
                  </a:lnTo>
                  <a:lnTo>
                    <a:pt x="249300" y="62356"/>
                  </a:lnTo>
                  <a:lnTo>
                    <a:pt x="297180" y="51180"/>
                  </a:lnTo>
                  <a:lnTo>
                    <a:pt x="348361" y="41020"/>
                  </a:lnTo>
                  <a:lnTo>
                    <a:pt x="402717" y="31876"/>
                  </a:lnTo>
                  <a:lnTo>
                    <a:pt x="459867" y="23749"/>
                  </a:lnTo>
                  <a:lnTo>
                    <a:pt x="519811" y="16763"/>
                  </a:lnTo>
                  <a:lnTo>
                    <a:pt x="582040" y="10794"/>
                  </a:lnTo>
                  <a:lnTo>
                    <a:pt x="646557" y="6223"/>
                  </a:lnTo>
                  <a:lnTo>
                    <a:pt x="712977" y="2793"/>
                  </a:lnTo>
                  <a:lnTo>
                    <a:pt x="781176" y="762"/>
                  </a:lnTo>
                  <a:lnTo>
                    <a:pt x="851026" y="0"/>
                  </a:lnTo>
                  <a:lnTo>
                    <a:pt x="920876" y="762"/>
                  </a:lnTo>
                  <a:lnTo>
                    <a:pt x="989076" y="2793"/>
                  </a:lnTo>
                  <a:lnTo>
                    <a:pt x="1055497" y="6223"/>
                  </a:lnTo>
                  <a:lnTo>
                    <a:pt x="1120013" y="10794"/>
                  </a:lnTo>
                  <a:lnTo>
                    <a:pt x="1182243" y="16763"/>
                  </a:lnTo>
                  <a:lnTo>
                    <a:pt x="1242060" y="23749"/>
                  </a:lnTo>
                  <a:lnTo>
                    <a:pt x="1299337" y="31876"/>
                  </a:lnTo>
                  <a:lnTo>
                    <a:pt x="1353693" y="41020"/>
                  </a:lnTo>
                  <a:lnTo>
                    <a:pt x="1404874" y="51180"/>
                  </a:lnTo>
                  <a:lnTo>
                    <a:pt x="1452752" y="62356"/>
                  </a:lnTo>
                  <a:lnTo>
                    <a:pt x="1497202" y="74294"/>
                  </a:lnTo>
                  <a:lnTo>
                    <a:pt x="1537843" y="87121"/>
                  </a:lnTo>
                  <a:lnTo>
                    <a:pt x="1574546" y="100711"/>
                  </a:lnTo>
                  <a:lnTo>
                    <a:pt x="1635125" y="129920"/>
                  </a:lnTo>
                  <a:lnTo>
                    <a:pt x="1677289" y="161670"/>
                  </a:lnTo>
                  <a:lnTo>
                    <a:pt x="1699260" y="195325"/>
                  </a:lnTo>
                  <a:lnTo>
                    <a:pt x="1702054" y="212725"/>
                  </a:lnTo>
                  <a:lnTo>
                    <a:pt x="1702054" y="2055495"/>
                  </a:lnTo>
                  <a:lnTo>
                    <a:pt x="1677289" y="2106548"/>
                  </a:lnTo>
                  <a:lnTo>
                    <a:pt x="1635125" y="2138298"/>
                  </a:lnTo>
                  <a:lnTo>
                    <a:pt x="1574546" y="2167509"/>
                  </a:lnTo>
                  <a:lnTo>
                    <a:pt x="1537843" y="2181097"/>
                  </a:lnTo>
                  <a:lnTo>
                    <a:pt x="1497202" y="2193924"/>
                  </a:lnTo>
                  <a:lnTo>
                    <a:pt x="1452752" y="2205863"/>
                  </a:lnTo>
                  <a:lnTo>
                    <a:pt x="1404874" y="2217039"/>
                  </a:lnTo>
                  <a:lnTo>
                    <a:pt x="1353693" y="2227198"/>
                  </a:lnTo>
                  <a:lnTo>
                    <a:pt x="1299337" y="2236342"/>
                  </a:lnTo>
                  <a:lnTo>
                    <a:pt x="1242060" y="2244471"/>
                  </a:lnTo>
                  <a:lnTo>
                    <a:pt x="1182243" y="2251455"/>
                  </a:lnTo>
                  <a:lnTo>
                    <a:pt x="1120013" y="2257424"/>
                  </a:lnTo>
                  <a:lnTo>
                    <a:pt x="1055497" y="2261997"/>
                  </a:lnTo>
                  <a:lnTo>
                    <a:pt x="989076" y="2265426"/>
                  </a:lnTo>
                  <a:lnTo>
                    <a:pt x="920876" y="2267458"/>
                  </a:lnTo>
                  <a:lnTo>
                    <a:pt x="851026" y="2268220"/>
                  </a:lnTo>
                  <a:lnTo>
                    <a:pt x="781176" y="2267458"/>
                  </a:lnTo>
                  <a:lnTo>
                    <a:pt x="712977" y="2265426"/>
                  </a:lnTo>
                  <a:lnTo>
                    <a:pt x="646557" y="2261997"/>
                  </a:lnTo>
                  <a:lnTo>
                    <a:pt x="582040" y="2257424"/>
                  </a:lnTo>
                  <a:lnTo>
                    <a:pt x="519811" y="2251455"/>
                  </a:lnTo>
                  <a:lnTo>
                    <a:pt x="459867" y="2244471"/>
                  </a:lnTo>
                  <a:lnTo>
                    <a:pt x="402717" y="2236342"/>
                  </a:lnTo>
                  <a:lnTo>
                    <a:pt x="348361" y="2227198"/>
                  </a:lnTo>
                  <a:lnTo>
                    <a:pt x="297180" y="2217039"/>
                  </a:lnTo>
                  <a:lnTo>
                    <a:pt x="249300" y="2205863"/>
                  </a:lnTo>
                  <a:lnTo>
                    <a:pt x="204850" y="2193924"/>
                  </a:lnTo>
                  <a:lnTo>
                    <a:pt x="164211" y="2181097"/>
                  </a:lnTo>
                  <a:lnTo>
                    <a:pt x="127508" y="2167509"/>
                  </a:lnTo>
                  <a:lnTo>
                    <a:pt x="66929" y="2138298"/>
                  </a:lnTo>
                  <a:lnTo>
                    <a:pt x="24764" y="2106548"/>
                  </a:lnTo>
                  <a:lnTo>
                    <a:pt x="2794" y="2072893"/>
                  </a:lnTo>
                  <a:lnTo>
                    <a:pt x="0" y="2055495"/>
                  </a:lnTo>
                  <a:lnTo>
                    <a:pt x="0" y="212725"/>
                  </a:lnTo>
                </a:path>
              </a:pathLst>
            </a:custGeom>
            <a:ln w="15873">
              <a:solidFill>
                <a:srgbClr val="6B9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85873" y="2071623"/>
              <a:ext cx="1577339" cy="109270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713472" y="1969782"/>
              <a:ext cx="321805" cy="44766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71714" y="1647964"/>
              <a:ext cx="1005357" cy="32180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13472" y="1200264"/>
              <a:ext cx="321805" cy="44768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71714" y="1200277"/>
              <a:ext cx="1005840" cy="1217295"/>
            </a:xfrm>
            <a:custGeom>
              <a:avLst/>
              <a:gdLst/>
              <a:ahLst/>
              <a:cxnLst/>
              <a:rect l="l" t="t" r="r" b="b"/>
              <a:pathLst>
                <a:path w="1005840" h="1217295">
                  <a:moveTo>
                    <a:pt x="0" y="447675"/>
                  </a:moveTo>
                  <a:lnTo>
                    <a:pt x="341756" y="447675"/>
                  </a:lnTo>
                  <a:lnTo>
                    <a:pt x="341756" y="0"/>
                  </a:lnTo>
                  <a:lnTo>
                    <a:pt x="663575" y="0"/>
                  </a:lnTo>
                  <a:lnTo>
                    <a:pt x="663575" y="447675"/>
                  </a:lnTo>
                  <a:lnTo>
                    <a:pt x="1005331" y="447675"/>
                  </a:lnTo>
                  <a:lnTo>
                    <a:pt x="1005331" y="769493"/>
                  </a:lnTo>
                  <a:lnTo>
                    <a:pt x="663575" y="769493"/>
                  </a:lnTo>
                  <a:lnTo>
                    <a:pt x="663575" y="1217168"/>
                  </a:lnTo>
                  <a:lnTo>
                    <a:pt x="341756" y="1217168"/>
                  </a:lnTo>
                  <a:lnTo>
                    <a:pt x="341756" y="769493"/>
                  </a:lnTo>
                  <a:lnTo>
                    <a:pt x="0" y="769493"/>
                  </a:lnTo>
                  <a:lnTo>
                    <a:pt x="0" y="44767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88027" y="1160779"/>
              <a:ext cx="1764664" cy="1293495"/>
            </a:xfrm>
            <a:custGeom>
              <a:avLst/>
              <a:gdLst/>
              <a:ahLst/>
              <a:cxnLst/>
              <a:rect l="l" t="t" r="r" b="b"/>
              <a:pathLst>
                <a:path w="1764665" h="1293495">
                  <a:moveTo>
                    <a:pt x="1764144" y="0"/>
                  </a:moveTo>
                  <a:lnTo>
                    <a:pt x="242697" y="0"/>
                  </a:lnTo>
                  <a:lnTo>
                    <a:pt x="242697" y="108839"/>
                  </a:lnTo>
                  <a:lnTo>
                    <a:pt x="125095" y="108839"/>
                  </a:lnTo>
                  <a:lnTo>
                    <a:pt x="125095" y="220472"/>
                  </a:lnTo>
                  <a:lnTo>
                    <a:pt x="0" y="220472"/>
                  </a:lnTo>
                  <a:lnTo>
                    <a:pt x="0" y="1247013"/>
                  </a:lnTo>
                  <a:lnTo>
                    <a:pt x="108458" y="1268222"/>
                  </a:lnTo>
                  <a:lnTo>
                    <a:pt x="206629" y="1282573"/>
                  </a:lnTo>
                  <a:lnTo>
                    <a:pt x="295656" y="1290828"/>
                  </a:lnTo>
                  <a:lnTo>
                    <a:pt x="376682" y="1293368"/>
                  </a:lnTo>
                  <a:lnTo>
                    <a:pt x="450977" y="1290955"/>
                  </a:lnTo>
                  <a:lnTo>
                    <a:pt x="519430" y="1284224"/>
                  </a:lnTo>
                  <a:lnTo>
                    <a:pt x="583438" y="1273810"/>
                  </a:lnTo>
                  <a:lnTo>
                    <a:pt x="644017" y="1260221"/>
                  </a:lnTo>
                  <a:lnTo>
                    <a:pt x="702310" y="1244219"/>
                  </a:lnTo>
                  <a:lnTo>
                    <a:pt x="759460" y="1226312"/>
                  </a:lnTo>
                  <a:lnTo>
                    <a:pt x="874903" y="1187323"/>
                  </a:lnTo>
                  <a:lnTo>
                    <a:pt x="935482" y="1167638"/>
                  </a:lnTo>
                  <a:lnTo>
                    <a:pt x="999363" y="1148461"/>
                  </a:lnTo>
                  <a:lnTo>
                    <a:pt x="1067943" y="1130554"/>
                  </a:lnTo>
                  <a:lnTo>
                    <a:pt x="1142111" y="1114552"/>
                  </a:lnTo>
                  <a:lnTo>
                    <a:pt x="1223264" y="1100963"/>
                  </a:lnTo>
                  <a:lnTo>
                    <a:pt x="1312291" y="1090549"/>
                  </a:lnTo>
                  <a:lnTo>
                    <a:pt x="1410462" y="1083818"/>
                  </a:lnTo>
                  <a:lnTo>
                    <a:pt x="1518793" y="1081405"/>
                  </a:lnTo>
                  <a:lnTo>
                    <a:pt x="1518793" y="981202"/>
                  </a:lnTo>
                  <a:lnTo>
                    <a:pt x="1562354" y="977646"/>
                  </a:lnTo>
                  <a:lnTo>
                    <a:pt x="1614551" y="975487"/>
                  </a:lnTo>
                  <a:lnTo>
                    <a:pt x="1633474" y="975233"/>
                  </a:lnTo>
                  <a:lnTo>
                    <a:pt x="1633474" y="108839"/>
                  </a:lnTo>
                  <a:lnTo>
                    <a:pt x="1633601" y="868045"/>
                  </a:lnTo>
                  <a:lnTo>
                    <a:pt x="1676527" y="865759"/>
                  </a:lnTo>
                  <a:lnTo>
                    <a:pt x="1708658" y="864489"/>
                  </a:lnTo>
                  <a:lnTo>
                    <a:pt x="1745221" y="863727"/>
                  </a:lnTo>
                  <a:lnTo>
                    <a:pt x="1764144" y="863600"/>
                  </a:lnTo>
                  <a:lnTo>
                    <a:pt x="1764144" y="0"/>
                  </a:lnTo>
                  <a:close/>
                </a:path>
              </a:pathLst>
            </a:custGeom>
            <a:solidFill>
              <a:srgbClr val="8F92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788026" y="1160780"/>
              <a:ext cx="1764664" cy="1293495"/>
            </a:xfrm>
            <a:custGeom>
              <a:avLst/>
              <a:gdLst/>
              <a:ahLst/>
              <a:cxnLst/>
              <a:rect l="l" t="t" r="r" b="b"/>
              <a:pathLst>
                <a:path w="1764665" h="1293495">
                  <a:moveTo>
                    <a:pt x="0" y="220472"/>
                  </a:moveTo>
                  <a:lnTo>
                    <a:pt x="1518793" y="220472"/>
                  </a:lnTo>
                  <a:lnTo>
                    <a:pt x="1518793" y="1081405"/>
                  </a:lnTo>
                  <a:lnTo>
                    <a:pt x="1410462" y="1083818"/>
                  </a:lnTo>
                  <a:lnTo>
                    <a:pt x="1312290" y="1090549"/>
                  </a:lnTo>
                  <a:lnTo>
                    <a:pt x="1223264" y="1100963"/>
                  </a:lnTo>
                  <a:lnTo>
                    <a:pt x="1142111" y="1114552"/>
                  </a:lnTo>
                  <a:lnTo>
                    <a:pt x="1067943" y="1130554"/>
                  </a:lnTo>
                  <a:lnTo>
                    <a:pt x="999363" y="1148461"/>
                  </a:lnTo>
                  <a:lnTo>
                    <a:pt x="935482" y="1167638"/>
                  </a:lnTo>
                  <a:lnTo>
                    <a:pt x="874902" y="1187323"/>
                  </a:lnTo>
                  <a:lnTo>
                    <a:pt x="816610" y="1207135"/>
                  </a:lnTo>
                  <a:lnTo>
                    <a:pt x="759460" y="1226312"/>
                  </a:lnTo>
                  <a:lnTo>
                    <a:pt x="702310" y="1244219"/>
                  </a:lnTo>
                  <a:lnTo>
                    <a:pt x="644017" y="1260221"/>
                  </a:lnTo>
                  <a:lnTo>
                    <a:pt x="583438" y="1273810"/>
                  </a:lnTo>
                  <a:lnTo>
                    <a:pt x="519430" y="1284224"/>
                  </a:lnTo>
                  <a:lnTo>
                    <a:pt x="450976" y="1290955"/>
                  </a:lnTo>
                  <a:lnTo>
                    <a:pt x="376682" y="1293368"/>
                  </a:lnTo>
                  <a:lnTo>
                    <a:pt x="295656" y="1290828"/>
                  </a:lnTo>
                  <a:lnTo>
                    <a:pt x="206628" y="1282573"/>
                  </a:lnTo>
                  <a:lnTo>
                    <a:pt x="108458" y="1268222"/>
                  </a:lnTo>
                  <a:lnTo>
                    <a:pt x="0" y="1247013"/>
                  </a:lnTo>
                  <a:lnTo>
                    <a:pt x="0" y="220472"/>
                  </a:lnTo>
                  <a:close/>
                </a:path>
                <a:path w="1764665" h="1293495">
                  <a:moveTo>
                    <a:pt x="125095" y="220472"/>
                  </a:moveTo>
                  <a:lnTo>
                    <a:pt x="125095" y="108839"/>
                  </a:lnTo>
                  <a:lnTo>
                    <a:pt x="1633474" y="108839"/>
                  </a:lnTo>
                  <a:lnTo>
                    <a:pt x="1633474" y="975233"/>
                  </a:lnTo>
                  <a:lnTo>
                    <a:pt x="1614551" y="975487"/>
                  </a:lnTo>
                  <a:lnTo>
                    <a:pt x="1596009" y="975995"/>
                  </a:lnTo>
                  <a:lnTo>
                    <a:pt x="1548002" y="978662"/>
                  </a:lnTo>
                  <a:lnTo>
                    <a:pt x="1520952" y="980948"/>
                  </a:lnTo>
                  <a:lnTo>
                    <a:pt x="1518793" y="981202"/>
                  </a:lnTo>
                </a:path>
                <a:path w="1764665" h="1293495">
                  <a:moveTo>
                    <a:pt x="242697" y="108839"/>
                  </a:moveTo>
                  <a:lnTo>
                    <a:pt x="242697" y="0"/>
                  </a:lnTo>
                  <a:lnTo>
                    <a:pt x="1764156" y="0"/>
                  </a:lnTo>
                  <a:lnTo>
                    <a:pt x="1764156" y="863600"/>
                  </a:lnTo>
                  <a:lnTo>
                    <a:pt x="1745233" y="863727"/>
                  </a:lnTo>
                  <a:lnTo>
                    <a:pt x="1726565" y="863981"/>
                  </a:lnTo>
                  <a:lnTo>
                    <a:pt x="1676527" y="865759"/>
                  </a:lnTo>
                  <a:lnTo>
                    <a:pt x="1636395" y="867791"/>
                  </a:lnTo>
                  <a:lnTo>
                    <a:pt x="1633601" y="868045"/>
                  </a:lnTo>
                </a:path>
              </a:pathLst>
            </a:custGeom>
            <a:ln w="222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28749" y="785837"/>
              <a:ext cx="1241526" cy="117466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930521" y="96393"/>
            <a:ext cx="16351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80" dirty="0">
                <a:solidFill>
                  <a:srgbClr val="FFFFFF"/>
                </a:solidFill>
                <a:latin typeface="Verdana"/>
                <a:cs typeface="Verdana"/>
              </a:rPr>
              <a:t>Insert </a:t>
            </a:r>
            <a:r>
              <a:rPr sz="1800" b="1" spc="-380" dirty="0">
                <a:solidFill>
                  <a:srgbClr val="FFFFFF"/>
                </a:solidFill>
                <a:latin typeface="Verdana"/>
                <a:cs typeface="Verdana"/>
              </a:rPr>
              <a:t>–</a:t>
            </a:r>
            <a:r>
              <a:rPr sz="1800" b="1" spc="-3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Verdana"/>
                <a:cs typeface="Verdana"/>
              </a:rPr>
              <a:t>Shapes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208779" y="5379288"/>
            <a:ext cx="1158875" cy="917575"/>
            <a:chOff x="4208779" y="5379288"/>
            <a:chExt cx="1158875" cy="917575"/>
          </a:xfrm>
        </p:grpSpPr>
        <p:sp>
          <p:nvSpPr>
            <p:cNvPr id="18" name="object 18"/>
            <p:cNvSpPr/>
            <p:nvPr/>
          </p:nvSpPr>
          <p:spPr>
            <a:xfrm>
              <a:off x="4215129" y="5385689"/>
              <a:ext cx="1145794" cy="90453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15129" y="5385638"/>
              <a:ext cx="1146175" cy="904875"/>
            </a:xfrm>
            <a:custGeom>
              <a:avLst/>
              <a:gdLst/>
              <a:ahLst/>
              <a:cxnLst/>
              <a:rect l="l" t="t" r="r" b="b"/>
              <a:pathLst>
                <a:path w="1146175" h="904875">
                  <a:moveTo>
                    <a:pt x="572897" y="113080"/>
                  </a:moveTo>
                  <a:lnTo>
                    <a:pt x="700151" y="240283"/>
                  </a:lnTo>
                  <a:lnTo>
                    <a:pt x="700151" y="155498"/>
                  </a:lnTo>
                  <a:lnTo>
                    <a:pt x="784987" y="155498"/>
                  </a:lnTo>
                  <a:lnTo>
                    <a:pt x="784987" y="325081"/>
                  </a:lnTo>
                  <a:lnTo>
                    <a:pt x="912114" y="452297"/>
                  </a:lnTo>
                  <a:lnTo>
                    <a:pt x="827278" y="452297"/>
                  </a:lnTo>
                  <a:lnTo>
                    <a:pt x="827278" y="791514"/>
                  </a:lnTo>
                  <a:lnTo>
                    <a:pt x="318516" y="791514"/>
                  </a:lnTo>
                  <a:lnTo>
                    <a:pt x="318516" y="452297"/>
                  </a:lnTo>
                  <a:lnTo>
                    <a:pt x="233680" y="452297"/>
                  </a:lnTo>
                  <a:lnTo>
                    <a:pt x="572897" y="113080"/>
                  </a:lnTo>
                  <a:close/>
                </a:path>
                <a:path w="1146175" h="904875">
                  <a:moveTo>
                    <a:pt x="700151" y="240283"/>
                  </a:moveTo>
                  <a:lnTo>
                    <a:pt x="784987" y="325081"/>
                  </a:lnTo>
                </a:path>
                <a:path w="1146175" h="904875">
                  <a:moveTo>
                    <a:pt x="827278" y="452297"/>
                  </a:moveTo>
                  <a:lnTo>
                    <a:pt x="318516" y="452297"/>
                  </a:lnTo>
                </a:path>
                <a:path w="1146175" h="904875">
                  <a:moveTo>
                    <a:pt x="530479" y="791514"/>
                  </a:moveTo>
                  <a:lnTo>
                    <a:pt x="530479" y="621906"/>
                  </a:lnTo>
                  <a:lnTo>
                    <a:pt x="615315" y="621906"/>
                  </a:lnTo>
                  <a:lnTo>
                    <a:pt x="615315" y="791514"/>
                  </a:lnTo>
                </a:path>
                <a:path w="1146175" h="904875">
                  <a:moveTo>
                    <a:pt x="0" y="904582"/>
                  </a:moveTo>
                  <a:lnTo>
                    <a:pt x="1145857" y="904582"/>
                  </a:lnTo>
                  <a:lnTo>
                    <a:pt x="1145857" y="0"/>
                  </a:lnTo>
                  <a:lnTo>
                    <a:pt x="0" y="0"/>
                  </a:lnTo>
                  <a:lnTo>
                    <a:pt x="0" y="904582"/>
                  </a:lnTo>
                  <a:close/>
                </a:path>
              </a:pathLst>
            </a:custGeom>
            <a:ln w="12700">
              <a:solidFill>
                <a:srgbClr val="FF6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70146" y="1543251"/>
            <a:ext cx="114935" cy="62230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sz="4000" spc="-5" dirty="0">
                <a:solidFill>
                  <a:srgbClr val="93C500"/>
                </a:solidFill>
                <a:latin typeface="Gothic Uralic"/>
                <a:cs typeface="Gothic Uralic"/>
              </a:rPr>
              <a:t>I</a:t>
            </a:r>
            <a:endParaRPr sz="4000">
              <a:latin typeface="Gothic Uralic"/>
              <a:cs typeface="Gothic Ural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82809" y="1543251"/>
            <a:ext cx="505459" cy="62230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sz="4000" spc="-20" dirty="0">
                <a:solidFill>
                  <a:srgbClr val="93C500"/>
                </a:solidFill>
                <a:latin typeface="Gothic Uralic"/>
                <a:cs typeface="Gothic Uralic"/>
              </a:rPr>
              <a:t>n</a:t>
            </a:r>
            <a:r>
              <a:rPr sz="4000" spc="-5" dirty="0">
                <a:solidFill>
                  <a:srgbClr val="93C500"/>
                </a:solidFill>
                <a:latin typeface="Gothic Uralic"/>
                <a:cs typeface="Gothic Uralic"/>
              </a:rPr>
              <a:t>s</a:t>
            </a:r>
            <a:endParaRPr sz="4000">
              <a:latin typeface="Gothic Uralic"/>
              <a:cs typeface="Gothic Ural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85733" y="1543251"/>
            <a:ext cx="330200" cy="62230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sz="4000" spc="-5" dirty="0">
                <a:solidFill>
                  <a:srgbClr val="93C500"/>
                </a:solidFill>
                <a:latin typeface="Gothic Uralic"/>
                <a:cs typeface="Gothic Uralic"/>
              </a:rPr>
              <a:t>e</a:t>
            </a:r>
            <a:endParaRPr sz="4000">
              <a:latin typeface="Gothic Uralic"/>
              <a:cs typeface="Gothic Ural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13573" y="1543251"/>
            <a:ext cx="323215" cy="62230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sz="4000" spc="-25" dirty="0">
                <a:solidFill>
                  <a:srgbClr val="93C500"/>
                </a:solidFill>
                <a:latin typeface="Gothic Uralic"/>
                <a:cs typeface="Gothic Uralic"/>
              </a:rPr>
              <a:t>r</a:t>
            </a:r>
            <a:r>
              <a:rPr sz="4000" spc="-5" dirty="0">
                <a:solidFill>
                  <a:srgbClr val="93C500"/>
                </a:solidFill>
                <a:latin typeface="Gothic Uralic"/>
                <a:cs typeface="Gothic Uralic"/>
              </a:rPr>
              <a:t>t</a:t>
            </a:r>
            <a:endParaRPr sz="4000">
              <a:latin typeface="Gothic Uralic"/>
              <a:cs typeface="Gothic Ural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64986" y="1543251"/>
            <a:ext cx="168910" cy="62230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sz="4000" spc="-5" dirty="0">
                <a:solidFill>
                  <a:srgbClr val="93C500"/>
                </a:solidFill>
                <a:latin typeface="Gothic Uralic"/>
                <a:cs typeface="Gothic Uralic"/>
              </a:rPr>
              <a:t>-</a:t>
            </a:r>
            <a:endParaRPr sz="4000">
              <a:latin typeface="Gothic Uralic"/>
              <a:cs typeface="Gothic Ural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79882" y="1543251"/>
            <a:ext cx="347345" cy="62230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sz="4000" spc="-5" dirty="0">
                <a:solidFill>
                  <a:srgbClr val="93C500"/>
                </a:solidFill>
                <a:latin typeface="Gothic Uralic"/>
                <a:cs typeface="Gothic Uralic"/>
              </a:rPr>
              <a:t>a</a:t>
            </a:r>
            <a:endParaRPr sz="4000">
              <a:latin typeface="Gothic Uralic"/>
              <a:cs typeface="Gothic Ural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63690" y="1543251"/>
            <a:ext cx="909319" cy="62230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  <a:tabLst>
                <a:tab pos="562610" algn="l"/>
              </a:tabLst>
            </a:pPr>
            <a:r>
              <a:rPr sz="4000" spc="-5" dirty="0">
                <a:solidFill>
                  <a:srgbClr val="93C500"/>
                </a:solidFill>
                <a:latin typeface="Gothic Uralic"/>
                <a:cs typeface="Gothic Uralic"/>
              </a:rPr>
              <a:t>T	b</a:t>
            </a:r>
            <a:endParaRPr sz="4000">
              <a:latin typeface="Gothic Uralic"/>
              <a:cs typeface="Gothic Ural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72950" y="1543251"/>
            <a:ext cx="431800" cy="62230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sz="4000" spc="-5" dirty="0">
                <a:solidFill>
                  <a:srgbClr val="93C500"/>
                </a:solidFill>
                <a:latin typeface="Gothic Uralic"/>
                <a:cs typeface="Gothic Uralic"/>
              </a:rPr>
              <a:t>le</a:t>
            </a:r>
            <a:endParaRPr sz="4000">
              <a:latin typeface="Gothic Uralic"/>
              <a:cs typeface="Gothic Uralic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893241" y="1390650"/>
            <a:ext cx="7501890" cy="1394460"/>
            <a:chOff x="893241" y="1390650"/>
            <a:chExt cx="7501890" cy="1394460"/>
          </a:xfrm>
        </p:grpSpPr>
        <p:sp>
          <p:nvSpPr>
            <p:cNvPr id="11" name="object 11"/>
            <p:cNvSpPr/>
            <p:nvPr/>
          </p:nvSpPr>
          <p:spPr>
            <a:xfrm>
              <a:off x="1524000" y="1396999"/>
              <a:ext cx="6096000" cy="370840"/>
            </a:xfrm>
            <a:custGeom>
              <a:avLst/>
              <a:gdLst/>
              <a:ahLst/>
              <a:cxnLst/>
              <a:rect l="l" t="t" r="r" b="b"/>
              <a:pathLst>
                <a:path w="6096000" h="370839">
                  <a:moveTo>
                    <a:pt x="6096000" y="12"/>
                  </a:moveTo>
                  <a:lnTo>
                    <a:pt x="5486400" y="12"/>
                  </a:lnTo>
                  <a:lnTo>
                    <a:pt x="4876800" y="0"/>
                  </a:lnTo>
                  <a:lnTo>
                    <a:pt x="4267200" y="0"/>
                  </a:lnTo>
                  <a:lnTo>
                    <a:pt x="3657600" y="0"/>
                  </a:lnTo>
                  <a:lnTo>
                    <a:pt x="3048000" y="0"/>
                  </a:lnTo>
                  <a:lnTo>
                    <a:pt x="2438400" y="12"/>
                  </a:lnTo>
                  <a:lnTo>
                    <a:pt x="1828800" y="0"/>
                  </a:lnTo>
                  <a:lnTo>
                    <a:pt x="1219200" y="0"/>
                  </a:lnTo>
                  <a:lnTo>
                    <a:pt x="609600" y="0"/>
                  </a:lnTo>
                  <a:lnTo>
                    <a:pt x="0" y="0"/>
                  </a:lnTo>
                  <a:lnTo>
                    <a:pt x="0" y="8509"/>
                  </a:lnTo>
                  <a:lnTo>
                    <a:pt x="0" y="370840"/>
                  </a:lnTo>
                  <a:lnTo>
                    <a:pt x="124460" y="370840"/>
                  </a:lnTo>
                  <a:lnTo>
                    <a:pt x="124460" y="8509"/>
                  </a:lnTo>
                  <a:lnTo>
                    <a:pt x="609600" y="8509"/>
                  </a:lnTo>
                  <a:lnTo>
                    <a:pt x="609600" y="370840"/>
                  </a:lnTo>
                  <a:lnTo>
                    <a:pt x="873379" y="370840"/>
                  </a:lnTo>
                  <a:lnTo>
                    <a:pt x="873379" y="8509"/>
                  </a:lnTo>
                  <a:lnTo>
                    <a:pt x="1219200" y="8509"/>
                  </a:lnTo>
                  <a:lnTo>
                    <a:pt x="1219200" y="370840"/>
                  </a:lnTo>
                  <a:lnTo>
                    <a:pt x="1622298" y="370840"/>
                  </a:lnTo>
                  <a:lnTo>
                    <a:pt x="1622298" y="8509"/>
                  </a:lnTo>
                  <a:lnTo>
                    <a:pt x="1828800" y="8509"/>
                  </a:lnTo>
                  <a:lnTo>
                    <a:pt x="1828800" y="370840"/>
                  </a:lnTo>
                  <a:lnTo>
                    <a:pt x="2371090" y="370840"/>
                  </a:lnTo>
                  <a:lnTo>
                    <a:pt x="2371090" y="8509"/>
                  </a:lnTo>
                  <a:lnTo>
                    <a:pt x="2438400" y="8509"/>
                  </a:lnTo>
                  <a:lnTo>
                    <a:pt x="3048000" y="8509"/>
                  </a:lnTo>
                  <a:lnTo>
                    <a:pt x="3048000" y="370840"/>
                  </a:lnTo>
                  <a:lnTo>
                    <a:pt x="3120009" y="370840"/>
                  </a:lnTo>
                  <a:lnTo>
                    <a:pt x="3120009" y="8509"/>
                  </a:lnTo>
                  <a:lnTo>
                    <a:pt x="3657600" y="8509"/>
                  </a:lnTo>
                  <a:lnTo>
                    <a:pt x="3657600" y="370840"/>
                  </a:lnTo>
                  <a:lnTo>
                    <a:pt x="3868928" y="370840"/>
                  </a:lnTo>
                  <a:lnTo>
                    <a:pt x="3868928" y="8509"/>
                  </a:lnTo>
                  <a:lnTo>
                    <a:pt x="4267200" y="8509"/>
                  </a:lnTo>
                  <a:lnTo>
                    <a:pt x="4267200" y="370840"/>
                  </a:lnTo>
                  <a:lnTo>
                    <a:pt x="4617720" y="370840"/>
                  </a:lnTo>
                  <a:lnTo>
                    <a:pt x="4617720" y="8509"/>
                  </a:lnTo>
                  <a:lnTo>
                    <a:pt x="4876800" y="8509"/>
                  </a:lnTo>
                  <a:lnTo>
                    <a:pt x="4876800" y="370840"/>
                  </a:lnTo>
                  <a:lnTo>
                    <a:pt x="5366639" y="370840"/>
                  </a:lnTo>
                  <a:lnTo>
                    <a:pt x="5366639" y="8509"/>
                  </a:lnTo>
                  <a:lnTo>
                    <a:pt x="5486400" y="8509"/>
                  </a:lnTo>
                  <a:lnTo>
                    <a:pt x="6096000" y="8509"/>
                  </a:lnTo>
                  <a:lnTo>
                    <a:pt x="6096000" y="12"/>
                  </a:lnTo>
                  <a:close/>
                </a:path>
              </a:pathLst>
            </a:custGeom>
            <a:solidFill>
              <a:srgbClr val="92C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24000" y="1767839"/>
              <a:ext cx="5367020" cy="278130"/>
            </a:xfrm>
            <a:custGeom>
              <a:avLst/>
              <a:gdLst/>
              <a:ahLst/>
              <a:cxnLst/>
              <a:rect l="l" t="t" r="r" b="b"/>
              <a:pathLst>
                <a:path w="5367020" h="278130">
                  <a:moveTo>
                    <a:pt x="124460" y="0"/>
                  </a:moveTo>
                  <a:lnTo>
                    <a:pt x="0" y="0"/>
                  </a:lnTo>
                  <a:lnTo>
                    <a:pt x="0" y="277749"/>
                  </a:lnTo>
                  <a:lnTo>
                    <a:pt x="124460" y="277749"/>
                  </a:lnTo>
                  <a:lnTo>
                    <a:pt x="124460" y="0"/>
                  </a:lnTo>
                  <a:close/>
                </a:path>
                <a:path w="5367020" h="278130">
                  <a:moveTo>
                    <a:pt x="873379" y="0"/>
                  </a:moveTo>
                  <a:lnTo>
                    <a:pt x="609600" y="0"/>
                  </a:lnTo>
                  <a:lnTo>
                    <a:pt x="609600" y="277749"/>
                  </a:lnTo>
                  <a:lnTo>
                    <a:pt x="873379" y="277749"/>
                  </a:lnTo>
                  <a:lnTo>
                    <a:pt x="873379" y="0"/>
                  </a:lnTo>
                  <a:close/>
                </a:path>
                <a:path w="5367020" h="278130">
                  <a:moveTo>
                    <a:pt x="1622298" y="0"/>
                  </a:moveTo>
                  <a:lnTo>
                    <a:pt x="1219200" y="0"/>
                  </a:lnTo>
                  <a:lnTo>
                    <a:pt x="1219200" y="277749"/>
                  </a:lnTo>
                  <a:lnTo>
                    <a:pt x="1622298" y="277749"/>
                  </a:lnTo>
                  <a:lnTo>
                    <a:pt x="1622298" y="0"/>
                  </a:lnTo>
                  <a:close/>
                </a:path>
                <a:path w="5367020" h="278130">
                  <a:moveTo>
                    <a:pt x="2371090" y="0"/>
                  </a:moveTo>
                  <a:lnTo>
                    <a:pt x="1828800" y="0"/>
                  </a:lnTo>
                  <a:lnTo>
                    <a:pt x="1828800" y="277749"/>
                  </a:lnTo>
                  <a:lnTo>
                    <a:pt x="2371090" y="277749"/>
                  </a:lnTo>
                  <a:lnTo>
                    <a:pt x="2371090" y="0"/>
                  </a:lnTo>
                  <a:close/>
                </a:path>
                <a:path w="5367020" h="278130">
                  <a:moveTo>
                    <a:pt x="3120009" y="0"/>
                  </a:moveTo>
                  <a:lnTo>
                    <a:pt x="3048000" y="0"/>
                  </a:lnTo>
                  <a:lnTo>
                    <a:pt x="3048000" y="277749"/>
                  </a:lnTo>
                  <a:lnTo>
                    <a:pt x="3120009" y="277749"/>
                  </a:lnTo>
                  <a:lnTo>
                    <a:pt x="3120009" y="0"/>
                  </a:lnTo>
                  <a:close/>
                </a:path>
                <a:path w="5367020" h="278130">
                  <a:moveTo>
                    <a:pt x="3868928" y="0"/>
                  </a:moveTo>
                  <a:lnTo>
                    <a:pt x="3657600" y="0"/>
                  </a:lnTo>
                  <a:lnTo>
                    <a:pt x="3657600" y="277749"/>
                  </a:lnTo>
                  <a:lnTo>
                    <a:pt x="3868928" y="277749"/>
                  </a:lnTo>
                  <a:lnTo>
                    <a:pt x="3868928" y="0"/>
                  </a:lnTo>
                  <a:close/>
                </a:path>
                <a:path w="5367020" h="278130">
                  <a:moveTo>
                    <a:pt x="4617720" y="0"/>
                  </a:moveTo>
                  <a:lnTo>
                    <a:pt x="4267200" y="0"/>
                  </a:lnTo>
                  <a:lnTo>
                    <a:pt x="4267200" y="277749"/>
                  </a:lnTo>
                  <a:lnTo>
                    <a:pt x="4617720" y="277749"/>
                  </a:lnTo>
                  <a:lnTo>
                    <a:pt x="4617720" y="0"/>
                  </a:lnTo>
                  <a:close/>
                </a:path>
                <a:path w="5367020" h="278130">
                  <a:moveTo>
                    <a:pt x="5366639" y="0"/>
                  </a:moveTo>
                  <a:lnTo>
                    <a:pt x="4876800" y="0"/>
                  </a:lnTo>
                  <a:lnTo>
                    <a:pt x="4876800" y="277749"/>
                  </a:lnTo>
                  <a:lnTo>
                    <a:pt x="5366639" y="277749"/>
                  </a:lnTo>
                  <a:lnTo>
                    <a:pt x="5366639" y="0"/>
                  </a:lnTo>
                  <a:close/>
                </a:path>
              </a:pathLst>
            </a:custGeom>
            <a:solidFill>
              <a:srgbClr val="DCEA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24000" y="2138692"/>
              <a:ext cx="5486400" cy="370840"/>
            </a:xfrm>
            <a:custGeom>
              <a:avLst/>
              <a:gdLst/>
              <a:ahLst/>
              <a:cxnLst/>
              <a:rect l="l" t="t" r="r" b="b"/>
              <a:pathLst>
                <a:path w="5486400" h="370839">
                  <a:moveTo>
                    <a:pt x="2438400" y="273418"/>
                  </a:moveTo>
                  <a:lnTo>
                    <a:pt x="2371090" y="273418"/>
                  </a:lnTo>
                  <a:lnTo>
                    <a:pt x="2371090" y="0"/>
                  </a:lnTo>
                  <a:lnTo>
                    <a:pt x="1828800" y="0"/>
                  </a:lnTo>
                  <a:lnTo>
                    <a:pt x="1828800" y="273418"/>
                  </a:lnTo>
                  <a:lnTo>
                    <a:pt x="1622298" y="273418"/>
                  </a:lnTo>
                  <a:lnTo>
                    <a:pt x="1622298" y="0"/>
                  </a:lnTo>
                  <a:lnTo>
                    <a:pt x="1219200" y="0"/>
                  </a:lnTo>
                  <a:lnTo>
                    <a:pt x="1219200" y="273418"/>
                  </a:lnTo>
                  <a:lnTo>
                    <a:pt x="873379" y="273418"/>
                  </a:lnTo>
                  <a:lnTo>
                    <a:pt x="873379" y="0"/>
                  </a:lnTo>
                  <a:lnTo>
                    <a:pt x="609600" y="0"/>
                  </a:lnTo>
                  <a:lnTo>
                    <a:pt x="609600" y="273418"/>
                  </a:lnTo>
                  <a:lnTo>
                    <a:pt x="124460" y="273418"/>
                  </a:lnTo>
                  <a:lnTo>
                    <a:pt x="124460" y="0"/>
                  </a:lnTo>
                  <a:lnTo>
                    <a:pt x="0" y="0"/>
                  </a:lnTo>
                  <a:lnTo>
                    <a:pt x="0" y="273418"/>
                  </a:lnTo>
                  <a:lnTo>
                    <a:pt x="0" y="370827"/>
                  </a:lnTo>
                  <a:lnTo>
                    <a:pt x="609600" y="370827"/>
                  </a:lnTo>
                  <a:lnTo>
                    <a:pt x="1219200" y="370827"/>
                  </a:lnTo>
                  <a:lnTo>
                    <a:pt x="1828800" y="370827"/>
                  </a:lnTo>
                  <a:lnTo>
                    <a:pt x="2438400" y="370827"/>
                  </a:lnTo>
                  <a:lnTo>
                    <a:pt x="2438400" y="273418"/>
                  </a:lnTo>
                  <a:close/>
                </a:path>
                <a:path w="5486400" h="370839">
                  <a:moveTo>
                    <a:pt x="5486400" y="273418"/>
                  </a:moveTo>
                  <a:lnTo>
                    <a:pt x="5366639" y="273418"/>
                  </a:lnTo>
                  <a:lnTo>
                    <a:pt x="5366639" y="0"/>
                  </a:lnTo>
                  <a:lnTo>
                    <a:pt x="4876800" y="0"/>
                  </a:lnTo>
                  <a:lnTo>
                    <a:pt x="4876800" y="273418"/>
                  </a:lnTo>
                  <a:lnTo>
                    <a:pt x="4617720" y="273418"/>
                  </a:lnTo>
                  <a:lnTo>
                    <a:pt x="4617720" y="0"/>
                  </a:lnTo>
                  <a:lnTo>
                    <a:pt x="4267200" y="0"/>
                  </a:lnTo>
                  <a:lnTo>
                    <a:pt x="4267200" y="273418"/>
                  </a:lnTo>
                  <a:lnTo>
                    <a:pt x="3868928" y="273418"/>
                  </a:lnTo>
                  <a:lnTo>
                    <a:pt x="3868928" y="0"/>
                  </a:lnTo>
                  <a:lnTo>
                    <a:pt x="3657600" y="0"/>
                  </a:lnTo>
                  <a:lnTo>
                    <a:pt x="3657600" y="273418"/>
                  </a:lnTo>
                  <a:lnTo>
                    <a:pt x="3120009" y="273418"/>
                  </a:lnTo>
                  <a:lnTo>
                    <a:pt x="3120009" y="0"/>
                  </a:lnTo>
                  <a:lnTo>
                    <a:pt x="3048000" y="0"/>
                  </a:lnTo>
                  <a:lnTo>
                    <a:pt x="3048000" y="273418"/>
                  </a:lnTo>
                  <a:lnTo>
                    <a:pt x="3048000" y="370827"/>
                  </a:lnTo>
                  <a:lnTo>
                    <a:pt x="3657600" y="370827"/>
                  </a:lnTo>
                  <a:lnTo>
                    <a:pt x="4267200" y="370827"/>
                  </a:lnTo>
                  <a:lnTo>
                    <a:pt x="4876800" y="370827"/>
                  </a:lnTo>
                  <a:lnTo>
                    <a:pt x="5486400" y="370827"/>
                  </a:lnTo>
                  <a:lnTo>
                    <a:pt x="5486400" y="273418"/>
                  </a:lnTo>
                  <a:close/>
                </a:path>
              </a:pathLst>
            </a:custGeom>
            <a:solidFill>
              <a:srgbClr val="EEF5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17650" y="1398079"/>
              <a:ext cx="6108700" cy="0"/>
            </a:xfrm>
            <a:custGeom>
              <a:avLst/>
              <a:gdLst/>
              <a:ahLst/>
              <a:cxnLst/>
              <a:rect l="l" t="t" r="r" b="b"/>
              <a:pathLst>
                <a:path w="6108700">
                  <a:moveTo>
                    <a:pt x="609600" y="0"/>
                  </a:moveTo>
                  <a:lnTo>
                    <a:pt x="622300" y="0"/>
                  </a:lnTo>
                </a:path>
                <a:path w="6108700">
                  <a:moveTo>
                    <a:pt x="1219200" y="0"/>
                  </a:moveTo>
                  <a:lnTo>
                    <a:pt x="1231900" y="0"/>
                  </a:lnTo>
                </a:path>
                <a:path w="6108700">
                  <a:moveTo>
                    <a:pt x="1828800" y="0"/>
                  </a:moveTo>
                  <a:lnTo>
                    <a:pt x="1841500" y="0"/>
                  </a:lnTo>
                </a:path>
                <a:path w="6108700">
                  <a:moveTo>
                    <a:pt x="2438400" y="0"/>
                  </a:moveTo>
                  <a:lnTo>
                    <a:pt x="2451100" y="0"/>
                  </a:lnTo>
                </a:path>
                <a:path w="6108700">
                  <a:moveTo>
                    <a:pt x="3048000" y="0"/>
                  </a:moveTo>
                  <a:lnTo>
                    <a:pt x="3060700" y="0"/>
                  </a:lnTo>
                </a:path>
                <a:path w="6108700">
                  <a:moveTo>
                    <a:pt x="3657600" y="0"/>
                  </a:moveTo>
                  <a:lnTo>
                    <a:pt x="3670300" y="0"/>
                  </a:lnTo>
                </a:path>
                <a:path w="6108700">
                  <a:moveTo>
                    <a:pt x="4267200" y="0"/>
                  </a:moveTo>
                  <a:lnTo>
                    <a:pt x="4279900" y="0"/>
                  </a:lnTo>
                </a:path>
                <a:path w="6108700">
                  <a:moveTo>
                    <a:pt x="4876800" y="0"/>
                  </a:moveTo>
                  <a:lnTo>
                    <a:pt x="4889500" y="0"/>
                  </a:lnTo>
                </a:path>
                <a:path w="6108700">
                  <a:moveTo>
                    <a:pt x="5486400" y="0"/>
                  </a:moveTo>
                  <a:lnTo>
                    <a:pt x="5499100" y="0"/>
                  </a:lnTo>
                </a:path>
                <a:path w="6108700">
                  <a:moveTo>
                    <a:pt x="0" y="0"/>
                  </a:moveTo>
                  <a:lnTo>
                    <a:pt x="12700" y="0"/>
                  </a:lnTo>
                </a:path>
                <a:path w="6108700">
                  <a:moveTo>
                    <a:pt x="6096000" y="0"/>
                  </a:moveTo>
                  <a:lnTo>
                    <a:pt x="6108700" y="0"/>
                  </a:lnTo>
                </a:path>
              </a:pathLst>
            </a:custGeom>
            <a:ln w="148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17650" y="1397000"/>
              <a:ext cx="6108700" cy="0"/>
            </a:xfrm>
            <a:custGeom>
              <a:avLst/>
              <a:gdLst/>
              <a:ahLst/>
              <a:cxnLst/>
              <a:rect l="l" t="t" r="r" b="b"/>
              <a:pathLst>
                <a:path w="6108700">
                  <a:moveTo>
                    <a:pt x="0" y="0"/>
                  </a:moveTo>
                  <a:lnTo>
                    <a:pt x="610870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99591" y="1405508"/>
              <a:ext cx="7489190" cy="640080"/>
            </a:xfrm>
            <a:custGeom>
              <a:avLst/>
              <a:gdLst/>
              <a:ahLst/>
              <a:cxnLst/>
              <a:rect l="l" t="t" r="r" b="b"/>
              <a:pathLst>
                <a:path w="7489190" h="640080">
                  <a:moveTo>
                    <a:pt x="1497749" y="0"/>
                  </a:moveTo>
                  <a:lnTo>
                    <a:pt x="748868" y="0"/>
                  </a:lnTo>
                  <a:lnTo>
                    <a:pt x="0" y="0"/>
                  </a:lnTo>
                  <a:lnTo>
                    <a:pt x="0" y="640080"/>
                  </a:lnTo>
                  <a:lnTo>
                    <a:pt x="748868" y="640080"/>
                  </a:lnTo>
                  <a:lnTo>
                    <a:pt x="1497749" y="640080"/>
                  </a:lnTo>
                  <a:lnTo>
                    <a:pt x="1497749" y="0"/>
                  </a:lnTo>
                  <a:close/>
                </a:path>
                <a:path w="7489190" h="640080">
                  <a:moveTo>
                    <a:pt x="2246668" y="0"/>
                  </a:moveTo>
                  <a:lnTo>
                    <a:pt x="1497787" y="0"/>
                  </a:lnTo>
                  <a:lnTo>
                    <a:pt x="1497787" y="640080"/>
                  </a:lnTo>
                  <a:lnTo>
                    <a:pt x="2246668" y="640080"/>
                  </a:lnTo>
                  <a:lnTo>
                    <a:pt x="2246668" y="0"/>
                  </a:lnTo>
                  <a:close/>
                </a:path>
                <a:path w="7489190" h="640080">
                  <a:moveTo>
                    <a:pt x="3744379" y="0"/>
                  </a:moveTo>
                  <a:lnTo>
                    <a:pt x="2995587" y="0"/>
                  </a:lnTo>
                  <a:lnTo>
                    <a:pt x="2246706" y="0"/>
                  </a:lnTo>
                  <a:lnTo>
                    <a:pt x="2246706" y="640080"/>
                  </a:lnTo>
                  <a:lnTo>
                    <a:pt x="2995498" y="640080"/>
                  </a:lnTo>
                  <a:lnTo>
                    <a:pt x="3744379" y="640080"/>
                  </a:lnTo>
                  <a:lnTo>
                    <a:pt x="3744379" y="0"/>
                  </a:lnTo>
                  <a:close/>
                </a:path>
                <a:path w="7489190" h="640080">
                  <a:moveTo>
                    <a:pt x="4493298" y="0"/>
                  </a:moveTo>
                  <a:lnTo>
                    <a:pt x="3744417" y="0"/>
                  </a:lnTo>
                  <a:lnTo>
                    <a:pt x="3744417" y="640080"/>
                  </a:lnTo>
                  <a:lnTo>
                    <a:pt x="4493298" y="640080"/>
                  </a:lnTo>
                  <a:lnTo>
                    <a:pt x="4493298" y="0"/>
                  </a:lnTo>
                  <a:close/>
                </a:path>
                <a:path w="7489190" h="640080">
                  <a:moveTo>
                    <a:pt x="5991009" y="0"/>
                  </a:moveTo>
                  <a:lnTo>
                    <a:pt x="5242217" y="0"/>
                  </a:lnTo>
                  <a:lnTo>
                    <a:pt x="4493336" y="0"/>
                  </a:lnTo>
                  <a:lnTo>
                    <a:pt x="4493336" y="640080"/>
                  </a:lnTo>
                  <a:lnTo>
                    <a:pt x="5242128" y="640080"/>
                  </a:lnTo>
                  <a:lnTo>
                    <a:pt x="5991009" y="640080"/>
                  </a:lnTo>
                  <a:lnTo>
                    <a:pt x="5991009" y="0"/>
                  </a:lnTo>
                  <a:close/>
                </a:path>
                <a:path w="7489190" h="640080">
                  <a:moveTo>
                    <a:pt x="6739928" y="0"/>
                  </a:moveTo>
                  <a:lnTo>
                    <a:pt x="5991047" y="0"/>
                  </a:lnTo>
                  <a:lnTo>
                    <a:pt x="5991047" y="640080"/>
                  </a:lnTo>
                  <a:lnTo>
                    <a:pt x="6739928" y="640080"/>
                  </a:lnTo>
                  <a:lnTo>
                    <a:pt x="6739928" y="0"/>
                  </a:lnTo>
                  <a:close/>
                </a:path>
                <a:path w="7489190" h="640080">
                  <a:moveTo>
                    <a:pt x="7488847" y="0"/>
                  </a:moveTo>
                  <a:lnTo>
                    <a:pt x="6739966" y="0"/>
                  </a:lnTo>
                  <a:lnTo>
                    <a:pt x="6739966" y="640080"/>
                  </a:lnTo>
                  <a:lnTo>
                    <a:pt x="7488847" y="640080"/>
                  </a:lnTo>
                  <a:lnTo>
                    <a:pt x="7488847" y="0"/>
                  </a:lnTo>
                  <a:close/>
                </a:path>
              </a:pathLst>
            </a:custGeom>
            <a:solidFill>
              <a:srgbClr val="8F92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99591" y="2045512"/>
              <a:ext cx="7489190" cy="367030"/>
            </a:xfrm>
            <a:custGeom>
              <a:avLst/>
              <a:gdLst/>
              <a:ahLst/>
              <a:cxnLst/>
              <a:rect l="l" t="t" r="r" b="b"/>
              <a:pathLst>
                <a:path w="7489190" h="367030">
                  <a:moveTo>
                    <a:pt x="1497749" y="0"/>
                  </a:moveTo>
                  <a:lnTo>
                    <a:pt x="748868" y="0"/>
                  </a:lnTo>
                  <a:lnTo>
                    <a:pt x="0" y="0"/>
                  </a:lnTo>
                  <a:lnTo>
                    <a:pt x="0" y="366598"/>
                  </a:lnTo>
                  <a:lnTo>
                    <a:pt x="748868" y="366598"/>
                  </a:lnTo>
                  <a:lnTo>
                    <a:pt x="1497749" y="366598"/>
                  </a:lnTo>
                  <a:lnTo>
                    <a:pt x="1497749" y="0"/>
                  </a:lnTo>
                  <a:close/>
                </a:path>
                <a:path w="7489190" h="367030">
                  <a:moveTo>
                    <a:pt x="2246668" y="0"/>
                  </a:moveTo>
                  <a:lnTo>
                    <a:pt x="1497787" y="0"/>
                  </a:lnTo>
                  <a:lnTo>
                    <a:pt x="1497787" y="366598"/>
                  </a:lnTo>
                  <a:lnTo>
                    <a:pt x="2246668" y="366598"/>
                  </a:lnTo>
                  <a:lnTo>
                    <a:pt x="2246668" y="0"/>
                  </a:lnTo>
                  <a:close/>
                </a:path>
                <a:path w="7489190" h="367030">
                  <a:moveTo>
                    <a:pt x="3744379" y="0"/>
                  </a:moveTo>
                  <a:lnTo>
                    <a:pt x="2995587" y="0"/>
                  </a:lnTo>
                  <a:lnTo>
                    <a:pt x="2246706" y="0"/>
                  </a:lnTo>
                  <a:lnTo>
                    <a:pt x="2246706" y="366598"/>
                  </a:lnTo>
                  <a:lnTo>
                    <a:pt x="2995498" y="366598"/>
                  </a:lnTo>
                  <a:lnTo>
                    <a:pt x="3744379" y="366598"/>
                  </a:lnTo>
                  <a:lnTo>
                    <a:pt x="3744379" y="0"/>
                  </a:lnTo>
                  <a:close/>
                </a:path>
                <a:path w="7489190" h="367030">
                  <a:moveTo>
                    <a:pt x="4493298" y="0"/>
                  </a:moveTo>
                  <a:lnTo>
                    <a:pt x="3744417" y="0"/>
                  </a:lnTo>
                  <a:lnTo>
                    <a:pt x="3744417" y="366598"/>
                  </a:lnTo>
                  <a:lnTo>
                    <a:pt x="4493298" y="366598"/>
                  </a:lnTo>
                  <a:lnTo>
                    <a:pt x="4493298" y="0"/>
                  </a:lnTo>
                  <a:close/>
                </a:path>
                <a:path w="7489190" h="367030">
                  <a:moveTo>
                    <a:pt x="5991009" y="0"/>
                  </a:moveTo>
                  <a:lnTo>
                    <a:pt x="5242217" y="0"/>
                  </a:lnTo>
                  <a:lnTo>
                    <a:pt x="4493336" y="0"/>
                  </a:lnTo>
                  <a:lnTo>
                    <a:pt x="4493336" y="366598"/>
                  </a:lnTo>
                  <a:lnTo>
                    <a:pt x="5242128" y="366598"/>
                  </a:lnTo>
                  <a:lnTo>
                    <a:pt x="5991009" y="366598"/>
                  </a:lnTo>
                  <a:lnTo>
                    <a:pt x="5991009" y="0"/>
                  </a:lnTo>
                  <a:close/>
                </a:path>
                <a:path w="7489190" h="367030">
                  <a:moveTo>
                    <a:pt x="6739928" y="0"/>
                  </a:moveTo>
                  <a:lnTo>
                    <a:pt x="5991047" y="0"/>
                  </a:lnTo>
                  <a:lnTo>
                    <a:pt x="5991047" y="366598"/>
                  </a:lnTo>
                  <a:lnTo>
                    <a:pt x="6739928" y="366598"/>
                  </a:lnTo>
                  <a:lnTo>
                    <a:pt x="6739928" y="0"/>
                  </a:lnTo>
                  <a:close/>
                </a:path>
                <a:path w="7489190" h="367030">
                  <a:moveTo>
                    <a:pt x="7488847" y="0"/>
                  </a:moveTo>
                  <a:lnTo>
                    <a:pt x="6739966" y="0"/>
                  </a:lnTo>
                  <a:lnTo>
                    <a:pt x="6739966" y="366598"/>
                  </a:lnTo>
                  <a:lnTo>
                    <a:pt x="7488847" y="366598"/>
                  </a:lnTo>
                  <a:lnTo>
                    <a:pt x="7488847" y="0"/>
                  </a:lnTo>
                  <a:close/>
                </a:path>
              </a:pathLst>
            </a:custGeom>
            <a:solidFill>
              <a:srgbClr val="DBDC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99591" y="2412148"/>
              <a:ext cx="7489190" cy="367030"/>
            </a:xfrm>
            <a:custGeom>
              <a:avLst/>
              <a:gdLst/>
              <a:ahLst/>
              <a:cxnLst/>
              <a:rect l="l" t="t" r="r" b="b"/>
              <a:pathLst>
                <a:path w="7489190" h="367030">
                  <a:moveTo>
                    <a:pt x="1497749" y="0"/>
                  </a:moveTo>
                  <a:lnTo>
                    <a:pt x="748868" y="0"/>
                  </a:lnTo>
                  <a:lnTo>
                    <a:pt x="0" y="0"/>
                  </a:lnTo>
                  <a:lnTo>
                    <a:pt x="0" y="366610"/>
                  </a:lnTo>
                  <a:lnTo>
                    <a:pt x="748868" y="366610"/>
                  </a:lnTo>
                  <a:lnTo>
                    <a:pt x="1497749" y="366610"/>
                  </a:lnTo>
                  <a:lnTo>
                    <a:pt x="1497749" y="0"/>
                  </a:lnTo>
                  <a:close/>
                </a:path>
                <a:path w="7489190" h="367030">
                  <a:moveTo>
                    <a:pt x="2246668" y="0"/>
                  </a:moveTo>
                  <a:lnTo>
                    <a:pt x="1497787" y="0"/>
                  </a:lnTo>
                  <a:lnTo>
                    <a:pt x="1497787" y="366610"/>
                  </a:lnTo>
                  <a:lnTo>
                    <a:pt x="2246668" y="366610"/>
                  </a:lnTo>
                  <a:lnTo>
                    <a:pt x="2246668" y="0"/>
                  </a:lnTo>
                  <a:close/>
                </a:path>
                <a:path w="7489190" h="367030">
                  <a:moveTo>
                    <a:pt x="3744379" y="0"/>
                  </a:moveTo>
                  <a:lnTo>
                    <a:pt x="2995587" y="0"/>
                  </a:lnTo>
                  <a:lnTo>
                    <a:pt x="2246706" y="0"/>
                  </a:lnTo>
                  <a:lnTo>
                    <a:pt x="2246706" y="366610"/>
                  </a:lnTo>
                  <a:lnTo>
                    <a:pt x="2995498" y="366610"/>
                  </a:lnTo>
                  <a:lnTo>
                    <a:pt x="3744379" y="366610"/>
                  </a:lnTo>
                  <a:lnTo>
                    <a:pt x="3744379" y="0"/>
                  </a:lnTo>
                  <a:close/>
                </a:path>
                <a:path w="7489190" h="367030">
                  <a:moveTo>
                    <a:pt x="4493298" y="0"/>
                  </a:moveTo>
                  <a:lnTo>
                    <a:pt x="3744417" y="0"/>
                  </a:lnTo>
                  <a:lnTo>
                    <a:pt x="3744417" y="366610"/>
                  </a:lnTo>
                  <a:lnTo>
                    <a:pt x="4493298" y="366610"/>
                  </a:lnTo>
                  <a:lnTo>
                    <a:pt x="4493298" y="0"/>
                  </a:lnTo>
                  <a:close/>
                </a:path>
                <a:path w="7489190" h="367030">
                  <a:moveTo>
                    <a:pt x="5991009" y="0"/>
                  </a:moveTo>
                  <a:lnTo>
                    <a:pt x="5242217" y="0"/>
                  </a:lnTo>
                  <a:lnTo>
                    <a:pt x="4493336" y="0"/>
                  </a:lnTo>
                  <a:lnTo>
                    <a:pt x="4493336" y="366610"/>
                  </a:lnTo>
                  <a:lnTo>
                    <a:pt x="5242128" y="366610"/>
                  </a:lnTo>
                  <a:lnTo>
                    <a:pt x="5991009" y="366610"/>
                  </a:lnTo>
                  <a:lnTo>
                    <a:pt x="5991009" y="0"/>
                  </a:lnTo>
                  <a:close/>
                </a:path>
                <a:path w="7489190" h="367030">
                  <a:moveTo>
                    <a:pt x="6739928" y="0"/>
                  </a:moveTo>
                  <a:lnTo>
                    <a:pt x="5991047" y="0"/>
                  </a:lnTo>
                  <a:lnTo>
                    <a:pt x="5991047" y="366610"/>
                  </a:lnTo>
                  <a:lnTo>
                    <a:pt x="6739928" y="366610"/>
                  </a:lnTo>
                  <a:lnTo>
                    <a:pt x="6739928" y="0"/>
                  </a:lnTo>
                  <a:close/>
                </a:path>
                <a:path w="7489190" h="367030">
                  <a:moveTo>
                    <a:pt x="7488847" y="0"/>
                  </a:moveTo>
                  <a:lnTo>
                    <a:pt x="6739966" y="0"/>
                  </a:lnTo>
                  <a:lnTo>
                    <a:pt x="6739966" y="366610"/>
                  </a:lnTo>
                  <a:lnTo>
                    <a:pt x="7488847" y="366610"/>
                  </a:lnTo>
                  <a:lnTo>
                    <a:pt x="7488847" y="0"/>
                  </a:lnTo>
                  <a:close/>
                </a:path>
              </a:pathLst>
            </a:custGeom>
            <a:solidFill>
              <a:srgbClr val="EDEE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648459" y="1399159"/>
              <a:ext cx="5991225" cy="1386205"/>
            </a:xfrm>
            <a:custGeom>
              <a:avLst/>
              <a:gdLst/>
              <a:ahLst/>
              <a:cxnLst/>
              <a:rect l="l" t="t" r="r" b="b"/>
              <a:pathLst>
                <a:path w="5991225" h="1386205">
                  <a:moveTo>
                    <a:pt x="0" y="0"/>
                  </a:moveTo>
                  <a:lnTo>
                    <a:pt x="0" y="1385951"/>
                  </a:lnTo>
                </a:path>
                <a:path w="5991225" h="1386205">
                  <a:moveTo>
                    <a:pt x="748919" y="0"/>
                  </a:moveTo>
                  <a:lnTo>
                    <a:pt x="748919" y="1385951"/>
                  </a:lnTo>
                </a:path>
                <a:path w="5991225" h="1386205">
                  <a:moveTo>
                    <a:pt x="1497838" y="0"/>
                  </a:moveTo>
                  <a:lnTo>
                    <a:pt x="1497838" y="1385951"/>
                  </a:lnTo>
                </a:path>
                <a:path w="5991225" h="1386205">
                  <a:moveTo>
                    <a:pt x="2246629" y="0"/>
                  </a:moveTo>
                  <a:lnTo>
                    <a:pt x="2246629" y="1385951"/>
                  </a:lnTo>
                </a:path>
                <a:path w="5991225" h="1386205">
                  <a:moveTo>
                    <a:pt x="2995549" y="0"/>
                  </a:moveTo>
                  <a:lnTo>
                    <a:pt x="2995549" y="1385951"/>
                  </a:lnTo>
                </a:path>
                <a:path w="5991225" h="1386205">
                  <a:moveTo>
                    <a:pt x="3744467" y="0"/>
                  </a:moveTo>
                  <a:lnTo>
                    <a:pt x="3744467" y="1385951"/>
                  </a:lnTo>
                </a:path>
                <a:path w="5991225" h="1386205">
                  <a:moveTo>
                    <a:pt x="4493260" y="0"/>
                  </a:moveTo>
                  <a:lnTo>
                    <a:pt x="4493260" y="1385951"/>
                  </a:lnTo>
                </a:path>
                <a:path w="5991225" h="1386205">
                  <a:moveTo>
                    <a:pt x="5242179" y="0"/>
                  </a:moveTo>
                  <a:lnTo>
                    <a:pt x="5242179" y="1385951"/>
                  </a:lnTo>
                </a:path>
                <a:path w="5991225" h="1386205">
                  <a:moveTo>
                    <a:pt x="5991097" y="0"/>
                  </a:moveTo>
                  <a:lnTo>
                    <a:pt x="5991097" y="1385951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93241" y="2045588"/>
              <a:ext cx="7501890" cy="0"/>
            </a:xfrm>
            <a:custGeom>
              <a:avLst/>
              <a:gdLst/>
              <a:ahLst/>
              <a:cxnLst/>
              <a:rect l="l" t="t" r="r" b="b"/>
              <a:pathLst>
                <a:path w="7501890">
                  <a:moveTo>
                    <a:pt x="0" y="0"/>
                  </a:moveTo>
                  <a:lnTo>
                    <a:pt x="7501585" y="0"/>
                  </a:lnTo>
                </a:path>
              </a:pathLst>
            </a:custGeom>
            <a:ln w="3809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93241" y="1399159"/>
              <a:ext cx="7501890" cy="1386205"/>
            </a:xfrm>
            <a:custGeom>
              <a:avLst/>
              <a:gdLst/>
              <a:ahLst/>
              <a:cxnLst/>
              <a:rect l="l" t="t" r="r" b="b"/>
              <a:pathLst>
                <a:path w="7501890" h="1386205">
                  <a:moveTo>
                    <a:pt x="0" y="1012951"/>
                  </a:moveTo>
                  <a:lnTo>
                    <a:pt x="7501585" y="1012951"/>
                  </a:lnTo>
                </a:path>
                <a:path w="7501890" h="1386205">
                  <a:moveTo>
                    <a:pt x="6350" y="0"/>
                  </a:moveTo>
                  <a:lnTo>
                    <a:pt x="6350" y="1385951"/>
                  </a:lnTo>
                </a:path>
                <a:path w="7501890" h="1386205">
                  <a:moveTo>
                    <a:pt x="7495235" y="0"/>
                  </a:moveTo>
                  <a:lnTo>
                    <a:pt x="7495235" y="1385951"/>
                  </a:lnTo>
                </a:path>
                <a:path w="7501890" h="1386205">
                  <a:moveTo>
                    <a:pt x="0" y="6350"/>
                  </a:moveTo>
                  <a:lnTo>
                    <a:pt x="7501585" y="6350"/>
                  </a:lnTo>
                </a:path>
                <a:path w="7501890" h="1386205">
                  <a:moveTo>
                    <a:pt x="0" y="1379601"/>
                  </a:moveTo>
                  <a:lnTo>
                    <a:pt x="7501585" y="1379601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99591" y="1401254"/>
            <a:ext cx="624840" cy="64452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525"/>
              </a:spcBef>
            </a:pPr>
            <a:r>
              <a:rPr sz="1800" b="1" spc="-275" dirty="0">
                <a:solidFill>
                  <a:srgbClr val="FFFFFF"/>
                </a:solidFill>
                <a:latin typeface="Verdana"/>
                <a:cs typeface="Verdana"/>
              </a:rPr>
              <a:t>10</a:t>
            </a:r>
            <a:r>
              <a:rPr sz="1800" b="1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b="1" spc="-200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endParaRPr sz="1800">
              <a:latin typeface="Verdana"/>
              <a:cs typeface="Verdana"/>
            </a:endParaRPr>
          </a:p>
          <a:p>
            <a:pPr marL="90805">
              <a:lnSpc>
                <a:spcPct val="100000"/>
              </a:lnSpc>
              <a:spcBef>
                <a:spcPts val="25"/>
              </a:spcBef>
            </a:pPr>
            <a:r>
              <a:rPr sz="1800" b="1" spc="-275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endParaRPr sz="1800">
              <a:latin typeface="Verdana"/>
              <a:cs typeface="Verdana"/>
            </a:endParaRPr>
          </a:p>
        </p:txBody>
      </p: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1727326" y="3344290"/>
          <a:ext cx="6096000" cy="22250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pPr marL="85725">
                        <a:lnSpc>
                          <a:spcPts val="2130"/>
                        </a:lnSpc>
                      </a:pPr>
                      <a:r>
                        <a:rPr sz="1800" b="1" spc="-275" dirty="0">
                          <a:latin typeface="Verdana"/>
                          <a:cs typeface="Verdana"/>
                        </a:rPr>
                        <a:t>6 </a:t>
                      </a:r>
                      <a:r>
                        <a:rPr sz="1800" b="1" spc="-200" dirty="0">
                          <a:latin typeface="Verdana"/>
                          <a:cs typeface="Verdana"/>
                        </a:rPr>
                        <a:t>x</a:t>
                      </a:r>
                      <a:r>
                        <a:rPr sz="1800" b="1" spc="-2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b="1" spc="-275" dirty="0">
                          <a:latin typeface="Verdana"/>
                          <a:cs typeface="Verdana"/>
                        </a:rPr>
                        <a:t>6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28575">
                      <a:solidFill>
                        <a:srgbClr val="FD9F2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28575">
                      <a:solidFill>
                        <a:srgbClr val="FD9F2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28575">
                      <a:solidFill>
                        <a:srgbClr val="FD9F2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28575">
                      <a:solidFill>
                        <a:srgbClr val="FD9F2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28575">
                      <a:solidFill>
                        <a:srgbClr val="FD9F2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28575">
                      <a:solidFill>
                        <a:srgbClr val="FD9F2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28575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EEB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28575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EEB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28575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EEB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28575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EEB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28575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EEB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28575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EEBD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EEB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EEB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EEB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EEB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EEB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EEBD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EEB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EEB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EEB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EEB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EEB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D9F21"/>
                      </a:solidFill>
                      <a:prstDash val="solid"/>
                    </a:lnL>
                    <a:lnR w="12700">
                      <a:solidFill>
                        <a:srgbClr val="FD9F21"/>
                      </a:solidFill>
                      <a:prstDash val="solid"/>
                    </a:lnR>
                    <a:lnT w="12700">
                      <a:solidFill>
                        <a:srgbClr val="FD9F21"/>
                      </a:solidFill>
                      <a:prstDash val="solid"/>
                    </a:lnT>
                    <a:lnB w="12700">
                      <a:solidFill>
                        <a:srgbClr val="FD9F21"/>
                      </a:solidFill>
                      <a:prstDash val="solid"/>
                    </a:lnB>
                    <a:solidFill>
                      <a:srgbClr val="FEEBD2"/>
                    </a:solidFill>
                  </a:tcPr>
                </a:tc>
              </a:tr>
            </a:tbl>
          </a:graphicData>
        </a:graphic>
      </p:graphicFrame>
      <p:sp>
        <p:nvSpPr>
          <p:cNvPr id="24" name="object 24"/>
          <p:cNvSpPr txBox="1"/>
          <p:nvPr/>
        </p:nvSpPr>
        <p:spPr>
          <a:xfrm>
            <a:off x="4868417" y="165861"/>
            <a:ext cx="1438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80" dirty="0">
                <a:solidFill>
                  <a:srgbClr val="FFFFFF"/>
                </a:solidFill>
                <a:latin typeface="Verdana"/>
                <a:cs typeface="Verdana"/>
              </a:rPr>
              <a:t>Insert </a:t>
            </a:r>
            <a:r>
              <a:rPr sz="1800" b="1" spc="-380" dirty="0">
                <a:solidFill>
                  <a:srgbClr val="FFFFFF"/>
                </a:solidFill>
                <a:latin typeface="Verdana"/>
                <a:cs typeface="Verdana"/>
              </a:rPr>
              <a:t>–</a:t>
            </a:r>
            <a:r>
              <a:rPr sz="1800" b="1" spc="-3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b="1" spc="-160" dirty="0">
                <a:solidFill>
                  <a:srgbClr val="FFFFFF"/>
                </a:solidFill>
                <a:latin typeface="Verdana"/>
                <a:cs typeface="Verdana"/>
              </a:rPr>
              <a:t>Table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72276" y="4982972"/>
            <a:ext cx="2305050" cy="1489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784860" algn="r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Gothic Uralic"/>
                <a:cs typeface="Gothic Uralic"/>
              </a:rPr>
              <a:t>Ukoliko</a:t>
            </a:r>
            <a:r>
              <a:rPr sz="1600" spc="-100" dirty="0">
                <a:latin typeface="Gothic Uralic"/>
                <a:cs typeface="Gothic Uralic"/>
              </a:rPr>
              <a:t> </a:t>
            </a:r>
            <a:r>
              <a:rPr sz="1600" spc="-25" dirty="0">
                <a:latin typeface="Gothic Uralic"/>
                <a:cs typeface="Gothic Uralic"/>
              </a:rPr>
              <a:t>nemate </a:t>
            </a:r>
            <a:r>
              <a:rPr sz="1600" spc="-5" dirty="0">
                <a:latin typeface="Gothic Uralic"/>
                <a:cs typeface="Gothic Uralic"/>
              </a:rPr>
              <a:t> </a:t>
            </a:r>
            <a:r>
              <a:rPr sz="1600" dirty="0">
                <a:latin typeface="Gothic Uralic"/>
                <a:cs typeface="Gothic Uralic"/>
              </a:rPr>
              <a:t>ovakve</a:t>
            </a:r>
            <a:r>
              <a:rPr sz="1600" spc="-155" dirty="0">
                <a:latin typeface="Gothic Uralic"/>
                <a:cs typeface="Gothic Uralic"/>
              </a:rPr>
              <a:t> </a:t>
            </a:r>
            <a:r>
              <a:rPr sz="1600" spc="-20" dirty="0">
                <a:latin typeface="Gothic Uralic"/>
                <a:cs typeface="Gothic Uralic"/>
              </a:rPr>
              <a:t>slike,</a:t>
            </a:r>
            <a:r>
              <a:rPr sz="1600" spc="-75" dirty="0">
                <a:latin typeface="Gothic Uralic"/>
                <a:cs typeface="Gothic Uralic"/>
              </a:rPr>
              <a:t> </a:t>
            </a:r>
            <a:r>
              <a:rPr sz="1600" spc="-20" dirty="0">
                <a:latin typeface="Gothic Uralic"/>
                <a:cs typeface="Gothic Uralic"/>
              </a:rPr>
              <a:t>potrudite </a:t>
            </a:r>
            <a:r>
              <a:rPr sz="1600" spc="-5" dirty="0">
                <a:latin typeface="Gothic Uralic"/>
                <a:cs typeface="Gothic Uralic"/>
              </a:rPr>
              <a:t> </a:t>
            </a:r>
            <a:r>
              <a:rPr sz="1600" spc="-10" dirty="0">
                <a:latin typeface="Gothic Uralic"/>
                <a:cs typeface="Gothic Uralic"/>
              </a:rPr>
              <a:t>se </a:t>
            </a:r>
            <a:r>
              <a:rPr sz="1600" spc="-20" dirty="0">
                <a:latin typeface="Gothic Uralic"/>
                <a:cs typeface="Gothic Uralic"/>
              </a:rPr>
              <a:t>da uradite </a:t>
            </a:r>
            <a:r>
              <a:rPr sz="1600" spc="-15" dirty="0">
                <a:latin typeface="Gothic Uralic"/>
                <a:cs typeface="Gothic Uralic"/>
              </a:rPr>
              <a:t>tri </a:t>
            </a:r>
            <a:r>
              <a:rPr sz="1600" spc="-5" dirty="0">
                <a:latin typeface="Gothic Uralic"/>
                <a:cs typeface="Gothic Uralic"/>
              </a:rPr>
              <a:t>slike</a:t>
            </a:r>
            <a:r>
              <a:rPr sz="1600" spc="-25" dirty="0">
                <a:latin typeface="Gothic Uralic"/>
                <a:cs typeface="Gothic Uralic"/>
              </a:rPr>
              <a:t> po</a:t>
            </a:r>
            <a:endParaRPr sz="1600">
              <a:latin typeface="Gothic Uralic"/>
              <a:cs typeface="Gothic Uralic"/>
            </a:endParaRPr>
          </a:p>
          <a:p>
            <a:pPr marL="489584" marR="8255" indent="444500" algn="r">
              <a:lnSpc>
                <a:spcPct val="100000"/>
              </a:lnSpc>
            </a:pPr>
            <a:r>
              <a:rPr sz="1600" spc="-15" dirty="0">
                <a:latin typeface="Gothic Uralic"/>
                <a:cs typeface="Gothic Uralic"/>
              </a:rPr>
              <a:t>izboru</a:t>
            </a:r>
            <a:r>
              <a:rPr sz="1600" spc="-45" dirty="0">
                <a:latin typeface="Gothic Uralic"/>
                <a:cs typeface="Gothic Uralic"/>
              </a:rPr>
              <a:t> </a:t>
            </a:r>
            <a:r>
              <a:rPr sz="1600" spc="-15" dirty="0">
                <a:latin typeface="Gothic Uralic"/>
                <a:cs typeface="Gothic Uralic"/>
              </a:rPr>
              <a:t>na</a:t>
            </a:r>
            <a:r>
              <a:rPr sz="1600" spc="-70" dirty="0">
                <a:latin typeface="Gothic Uralic"/>
                <a:cs typeface="Gothic Uralic"/>
              </a:rPr>
              <a:t> </a:t>
            </a:r>
            <a:r>
              <a:rPr sz="1600" spc="-20" dirty="0">
                <a:latin typeface="Gothic Uralic"/>
                <a:cs typeface="Gothic Uralic"/>
              </a:rPr>
              <a:t>istim </a:t>
            </a:r>
            <a:r>
              <a:rPr sz="1600" spc="-15" dirty="0">
                <a:latin typeface="Gothic Uralic"/>
                <a:cs typeface="Gothic Uralic"/>
              </a:rPr>
              <a:t> </a:t>
            </a:r>
            <a:r>
              <a:rPr sz="1600" spc="-20" dirty="0">
                <a:latin typeface="Gothic Uralic"/>
                <a:cs typeface="Gothic Uralic"/>
              </a:rPr>
              <a:t>pozicijama </a:t>
            </a:r>
            <a:r>
              <a:rPr sz="1600" spc="-5" dirty="0">
                <a:latin typeface="Gothic Uralic"/>
                <a:cs typeface="Gothic Uralic"/>
              </a:rPr>
              <a:t>i u</a:t>
            </a:r>
            <a:r>
              <a:rPr sz="1600" spc="-85" dirty="0">
                <a:latin typeface="Gothic Uralic"/>
                <a:cs typeface="Gothic Uralic"/>
              </a:rPr>
              <a:t> </a:t>
            </a:r>
            <a:r>
              <a:rPr sz="1600" spc="-20" dirty="0">
                <a:latin typeface="Gothic Uralic"/>
                <a:cs typeface="Gothic Uralic"/>
              </a:rPr>
              <a:t>istim</a:t>
            </a:r>
            <a:endParaRPr sz="1600">
              <a:latin typeface="Gothic Uralic"/>
              <a:cs typeface="Gothic Uralic"/>
            </a:endParaRPr>
          </a:p>
          <a:p>
            <a:pPr marR="5080" algn="r">
              <a:lnSpc>
                <a:spcPct val="100000"/>
              </a:lnSpc>
              <a:spcBef>
                <a:spcPts val="15"/>
              </a:spcBef>
            </a:pPr>
            <a:r>
              <a:rPr sz="1600" spc="-20" dirty="0">
                <a:latin typeface="Gothic Uralic"/>
                <a:cs typeface="Gothic Uralic"/>
              </a:rPr>
              <a:t>ob</a:t>
            </a:r>
            <a:r>
              <a:rPr sz="1600" spc="10" dirty="0">
                <a:latin typeface="Gothic Uralic"/>
                <a:cs typeface="Gothic Uralic"/>
              </a:rPr>
              <a:t>l</a:t>
            </a:r>
            <a:r>
              <a:rPr sz="1600" spc="-15" dirty="0">
                <a:latin typeface="Gothic Uralic"/>
                <a:cs typeface="Gothic Uralic"/>
              </a:rPr>
              <a:t>icima.</a:t>
            </a:r>
            <a:endParaRPr sz="1600">
              <a:latin typeface="Gothic Uralic"/>
              <a:cs typeface="Gothic Uralic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279391" y="844803"/>
            <a:ext cx="3260090" cy="4864100"/>
            <a:chOff x="4279391" y="844803"/>
            <a:chExt cx="3260090" cy="4864100"/>
          </a:xfrm>
        </p:grpSpPr>
        <p:sp>
          <p:nvSpPr>
            <p:cNvPr id="4" name="object 4"/>
            <p:cNvSpPr/>
            <p:nvPr/>
          </p:nvSpPr>
          <p:spPr>
            <a:xfrm>
              <a:off x="4279391" y="3256787"/>
              <a:ext cx="3259836" cy="245211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294758" y="844803"/>
              <a:ext cx="3229610" cy="24221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868417" y="165861"/>
            <a:ext cx="1593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80" dirty="0"/>
              <a:t>Insert </a:t>
            </a:r>
            <a:r>
              <a:rPr sz="1800" spc="-380" dirty="0"/>
              <a:t>–</a:t>
            </a:r>
            <a:r>
              <a:rPr sz="1800" spc="-335" dirty="0"/>
              <a:t> </a:t>
            </a:r>
            <a:r>
              <a:rPr sz="1800" spc="-185" dirty="0"/>
              <a:t>Picture</a:t>
            </a:r>
            <a:endParaRPr sz="1800"/>
          </a:p>
        </p:txBody>
      </p:sp>
      <p:sp>
        <p:nvSpPr>
          <p:cNvPr id="7" name="object 7"/>
          <p:cNvSpPr txBox="1"/>
          <p:nvPr/>
        </p:nvSpPr>
        <p:spPr>
          <a:xfrm>
            <a:off x="5775197" y="2117217"/>
            <a:ext cx="20891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>
                <a:solidFill>
                  <a:srgbClr val="FFFFFF"/>
                </a:solidFill>
                <a:latin typeface="Gothic Uralic"/>
                <a:cs typeface="Gothic Uralic"/>
              </a:rPr>
              <a:t>1</a:t>
            </a:r>
            <a:endParaRPr sz="2600">
              <a:latin typeface="Gothic Uralic"/>
              <a:cs typeface="Gothic Ural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100" y="0"/>
            <a:ext cx="9112250" cy="6872605"/>
            <a:chOff x="38100" y="0"/>
            <a:chExt cx="9112250" cy="6872605"/>
          </a:xfrm>
        </p:grpSpPr>
        <p:sp>
          <p:nvSpPr>
            <p:cNvPr id="3" name="object 3"/>
            <p:cNvSpPr/>
            <p:nvPr/>
          </p:nvSpPr>
          <p:spPr>
            <a:xfrm>
              <a:off x="775716" y="0"/>
              <a:ext cx="3998976" cy="392887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21938" y="2215642"/>
              <a:ext cx="104775" cy="208915"/>
            </a:xfrm>
            <a:custGeom>
              <a:avLst/>
              <a:gdLst/>
              <a:ahLst/>
              <a:cxnLst/>
              <a:rect l="l" t="t" r="r" b="b"/>
              <a:pathLst>
                <a:path w="104775" h="208914">
                  <a:moveTo>
                    <a:pt x="60325" y="0"/>
                  </a:moveTo>
                  <a:lnTo>
                    <a:pt x="0" y="194563"/>
                  </a:lnTo>
                  <a:lnTo>
                    <a:pt x="55117" y="208407"/>
                  </a:lnTo>
                  <a:lnTo>
                    <a:pt x="104266" y="12446"/>
                  </a:lnTo>
                  <a:lnTo>
                    <a:pt x="603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80078" y="1610613"/>
              <a:ext cx="55244" cy="126364"/>
            </a:xfrm>
            <a:custGeom>
              <a:avLst/>
              <a:gdLst/>
              <a:ahLst/>
              <a:cxnLst/>
              <a:rect l="l" t="t" r="r" b="b"/>
              <a:pathLst>
                <a:path w="55245" h="126364">
                  <a:moveTo>
                    <a:pt x="34544" y="0"/>
                  </a:moveTo>
                  <a:lnTo>
                    <a:pt x="0" y="126237"/>
                  </a:lnTo>
                  <a:lnTo>
                    <a:pt x="15240" y="124206"/>
                  </a:lnTo>
                  <a:lnTo>
                    <a:pt x="29591" y="113157"/>
                  </a:lnTo>
                  <a:lnTo>
                    <a:pt x="41275" y="95503"/>
                  </a:lnTo>
                  <a:lnTo>
                    <a:pt x="51816" y="71755"/>
                  </a:lnTo>
                  <a:lnTo>
                    <a:pt x="55118" y="46227"/>
                  </a:lnTo>
                  <a:lnTo>
                    <a:pt x="53086" y="25146"/>
                  </a:lnTo>
                  <a:lnTo>
                    <a:pt x="46862" y="9016"/>
                  </a:lnTo>
                  <a:lnTo>
                    <a:pt x="345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95878" y="1783460"/>
              <a:ext cx="119887" cy="18694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26146" y="342391"/>
              <a:ext cx="2707640" cy="2940050"/>
            </a:xfrm>
            <a:custGeom>
              <a:avLst/>
              <a:gdLst/>
              <a:ahLst/>
              <a:cxnLst/>
              <a:rect l="l" t="t" r="r" b="b"/>
              <a:pathLst>
                <a:path w="2707640" h="2940050">
                  <a:moveTo>
                    <a:pt x="1332014" y="0"/>
                  </a:moveTo>
                  <a:lnTo>
                    <a:pt x="0" y="1824735"/>
                  </a:lnTo>
                  <a:lnTo>
                    <a:pt x="1558074" y="2939541"/>
                  </a:lnTo>
                  <a:lnTo>
                    <a:pt x="2707297" y="1400809"/>
                  </a:lnTo>
                  <a:lnTo>
                    <a:pt x="1339888" y="2031"/>
                  </a:lnTo>
                  <a:lnTo>
                    <a:pt x="1332014" y="0"/>
                  </a:lnTo>
                  <a:close/>
                </a:path>
              </a:pathLst>
            </a:custGeom>
            <a:solidFill>
              <a:srgbClr val="ECD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63243" y="501014"/>
              <a:ext cx="2640330" cy="2529205"/>
            </a:xfrm>
            <a:custGeom>
              <a:avLst/>
              <a:gdLst/>
              <a:ahLst/>
              <a:cxnLst/>
              <a:rect l="l" t="t" r="r" b="b"/>
              <a:pathLst>
                <a:path w="2640329" h="2529205">
                  <a:moveTo>
                    <a:pt x="2640330" y="1007618"/>
                  </a:moveTo>
                  <a:lnTo>
                    <a:pt x="2632329" y="1002919"/>
                  </a:lnTo>
                  <a:lnTo>
                    <a:pt x="2620899" y="995680"/>
                  </a:lnTo>
                  <a:lnTo>
                    <a:pt x="2608199" y="988060"/>
                  </a:lnTo>
                  <a:lnTo>
                    <a:pt x="2579878" y="972185"/>
                  </a:lnTo>
                  <a:lnTo>
                    <a:pt x="2564892" y="962533"/>
                  </a:lnTo>
                  <a:lnTo>
                    <a:pt x="2547874" y="953770"/>
                  </a:lnTo>
                  <a:lnTo>
                    <a:pt x="2532761" y="944372"/>
                  </a:lnTo>
                  <a:lnTo>
                    <a:pt x="2515997" y="935609"/>
                  </a:lnTo>
                  <a:lnTo>
                    <a:pt x="2500630" y="925957"/>
                  </a:lnTo>
                  <a:lnTo>
                    <a:pt x="2485263" y="917575"/>
                  </a:lnTo>
                  <a:lnTo>
                    <a:pt x="2470023" y="908050"/>
                  </a:lnTo>
                  <a:lnTo>
                    <a:pt x="2455926" y="900049"/>
                  </a:lnTo>
                  <a:lnTo>
                    <a:pt x="2442845" y="893953"/>
                  </a:lnTo>
                  <a:lnTo>
                    <a:pt x="2432812" y="886968"/>
                  </a:lnTo>
                  <a:lnTo>
                    <a:pt x="2422525" y="881507"/>
                  </a:lnTo>
                  <a:lnTo>
                    <a:pt x="2345182" y="838581"/>
                  </a:lnTo>
                  <a:lnTo>
                    <a:pt x="2305431" y="816991"/>
                  </a:lnTo>
                  <a:lnTo>
                    <a:pt x="2266823" y="795528"/>
                  </a:lnTo>
                  <a:lnTo>
                    <a:pt x="2227834" y="775335"/>
                  </a:lnTo>
                  <a:lnTo>
                    <a:pt x="2187702" y="753745"/>
                  </a:lnTo>
                  <a:lnTo>
                    <a:pt x="1986280" y="651891"/>
                  </a:lnTo>
                  <a:lnTo>
                    <a:pt x="1945640" y="632841"/>
                  </a:lnTo>
                  <a:lnTo>
                    <a:pt x="1903857" y="612140"/>
                  </a:lnTo>
                  <a:lnTo>
                    <a:pt x="1779143" y="554482"/>
                  </a:lnTo>
                  <a:lnTo>
                    <a:pt x="1646047" y="494665"/>
                  </a:lnTo>
                  <a:lnTo>
                    <a:pt x="1600962" y="475996"/>
                  </a:lnTo>
                  <a:lnTo>
                    <a:pt x="1556131" y="456057"/>
                  </a:lnTo>
                  <a:lnTo>
                    <a:pt x="1464437" y="418338"/>
                  </a:lnTo>
                  <a:lnTo>
                    <a:pt x="1418971" y="401066"/>
                  </a:lnTo>
                  <a:lnTo>
                    <a:pt x="1372489" y="382143"/>
                  </a:lnTo>
                  <a:lnTo>
                    <a:pt x="1186307" y="312039"/>
                  </a:lnTo>
                  <a:lnTo>
                    <a:pt x="941959" y="228854"/>
                  </a:lnTo>
                  <a:lnTo>
                    <a:pt x="736600" y="165608"/>
                  </a:lnTo>
                  <a:lnTo>
                    <a:pt x="580390" y="121920"/>
                  </a:lnTo>
                  <a:lnTo>
                    <a:pt x="366776" y="68326"/>
                  </a:lnTo>
                  <a:lnTo>
                    <a:pt x="204343" y="32131"/>
                  </a:lnTo>
                  <a:lnTo>
                    <a:pt x="149606" y="22860"/>
                  </a:lnTo>
                  <a:lnTo>
                    <a:pt x="125730" y="18288"/>
                  </a:lnTo>
                  <a:lnTo>
                    <a:pt x="102997" y="15494"/>
                  </a:lnTo>
                  <a:lnTo>
                    <a:pt x="80645" y="11557"/>
                  </a:lnTo>
                  <a:lnTo>
                    <a:pt x="56515" y="8255"/>
                  </a:lnTo>
                  <a:lnTo>
                    <a:pt x="0" y="0"/>
                  </a:lnTo>
                  <a:lnTo>
                    <a:pt x="116332" y="2499614"/>
                  </a:lnTo>
                  <a:lnTo>
                    <a:pt x="128016" y="2528824"/>
                  </a:lnTo>
                  <a:lnTo>
                    <a:pt x="190754" y="2512314"/>
                  </a:lnTo>
                  <a:lnTo>
                    <a:pt x="253238" y="2497201"/>
                  </a:lnTo>
                  <a:lnTo>
                    <a:pt x="315214" y="2483485"/>
                  </a:lnTo>
                  <a:lnTo>
                    <a:pt x="375920" y="2469388"/>
                  </a:lnTo>
                  <a:lnTo>
                    <a:pt x="437261" y="2458339"/>
                  </a:lnTo>
                  <a:lnTo>
                    <a:pt x="500380" y="2446274"/>
                  </a:lnTo>
                  <a:lnTo>
                    <a:pt x="561467" y="2436622"/>
                  </a:lnTo>
                  <a:lnTo>
                    <a:pt x="622808" y="2425700"/>
                  </a:lnTo>
                  <a:lnTo>
                    <a:pt x="744093" y="2409190"/>
                  </a:lnTo>
                  <a:lnTo>
                    <a:pt x="804545" y="2402332"/>
                  </a:lnTo>
                  <a:lnTo>
                    <a:pt x="924433" y="2391283"/>
                  </a:lnTo>
                  <a:lnTo>
                    <a:pt x="984123" y="2387219"/>
                  </a:lnTo>
                  <a:lnTo>
                    <a:pt x="1102741" y="2381758"/>
                  </a:lnTo>
                  <a:lnTo>
                    <a:pt x="1144016" y="2380361"/>
                  </a:lnTo>
                  <a:lnTo>
                    <a:pt x="1221994" y="2379345"/>
                  </a:lnTo>
                  <a:lnTo>
                    <a:pt x="1258824" y="2378329"/>
                  </a:lnTo>
                  <a:lnTo>
                    <a:pt x="1341628" y="2378214"/>
                  </a:lnTo>
                  <a:lnTo>
                    <a:pt x="1359916" y="2378837"/>
                  </a:lnTo>
                  <a:lnTo>
                    <a:pt x="1389380" y="2378151"/>
                  </a:lnTo>
                  <a:lnTo>
                    <a:pt x="1393063" y="2378138"/>
                  </a:lnTo>
                  <a:lnTo>
                    <a:pt x="1425448" y="2380488"/>
                  </a:lnTo>
                  <a:lnTo>
                    <a:pt x="1457325" y="2381250"/>
                  </a:lnTo>
                  <a:lnTo>
                    <a:pt x="1558163" y="2388870"/>
                  </a:lnTo>
                  <a:lnTo>
                    <a:pt x="1670177" y="2403729"/>
                  </a:lnTo>
                  <a:lnTo>
                    <a:pt x="1688084" y="2378075"/>
                  </a:lnTo>
                  <a:lnTo>
                    <a:pt x="1688325" y="2377694"/>
                  </a:lnTo>
                  <a:lnTo>
                    <a:pt x="2639695" y="1010412"/>
                  </a:lnTo>
                  <a:lnTo>
                    <a:pt x="2640330" y="1007618"/>
                  </a:lnTo>
                  <a:close/>
                </a:path>
              </a:pathLst>
            </a:custGeom>
            <a:solidFill>
              <a:srgbClr val="F8F1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90675" y="1145285"/>
              <a:ext cx="2199640" cy="1388745"/>
            </a:xfrm>
            <a:custGeom>
              <a:avLst/>
              <a:gdLst/>
              <a:ahLst/>
              <a:cxnLst/>
              <a:rect l="l" t="t" r="r" b="b"/>
              <a:pathLst>
                <a:path w="2199640" h="1388745">
                  <a:moveTo>
                    <a:pt x="2199386" y="965073"/>
                  </a:moveTo>
                  <a:lnTo>
                    <a:pt x="1995297" y="914019"/>
                  </a:lnTo>
                  <a:lnTo>
                    <a:pt x="2022602" y="816737"/>
                  </a:lnTo>
                  <a:lnTo>
                    <a:pt x="2103755" y="816737"/>
                  </a:lnTo>
                  <a:lnTo>
                    <a:pt x="2121789" y="751967"/>
                  </a:lnTo>
                  <a:lnTo>
                    <a:pt x="2085721" y="751967"/>
                  </a:lnTo>
                  <a:lnTo>
                    <a:pt x="2043176" y="741299"/>
                  </a:lnTo>
                  <a:lnTo>
                    <a:pt x="2081784" y="598424"/>
                  </a:lnTo>
                  <a:lnTo>
                    <a:pt x="2084197" y="582930"/>
                  </a:lnTo>
                  <a:lnTo>
                    <a:pt x="2085467" y="565658"/>
                  </a:lnTo>
                  <a:lnTo>
                    <a:pt x="2082419" y="548767"/>
                  </a:lnTo>
                  <a:lnTo>
                    <a:pt x="2059432" y="506349"/>
                  </a:lnTo>
                  <a:lnTo>
                    <a:pt x="320929" y="78105"/>
                  </a:lnTo>
                  <a:lnTo>
                    <a:pt x="304292" y="78105"/>
                  </a:lnTo>
                  <a:lnTo>
                    <a:pt x="89535" y="22860"/>
                  </a:lnTo>
                  <a:lnTo>
                    <a:pt x="90551" y="18669"/>
                  </a:lnTo>
                  <a:lnTo>
                    <a:pt x="24257" y="2032"/>
                  </a:lnTo>
                  <a:lnTo>
                    <a:pt x="18542" y="2032"/>
                  </a:lnTo>
                  <a:lnTo>
                    <a:pt x="15875" y="1397"/>
                  </a:lnTo>
                  <a:lnTo>
                    <a:pt x="9906" y="1397"/>
                  </a:lnTo>
                  <a:lnTo>
                    <a:pt x="4445" y="0"/>
                  </a:lnTo>
                  <a:lnTo>
                    <a:pt x="0" y="381"/>
                  </a:lnTo>
                  <a:lnTo>
                    <a:pt x="42418" y="900938"/>
                  </a:lnTo>
                  <a:lnTo>
                    <a:pt x="229870" y="942086"/>
                  </a:lnTo>
                  <a:lnTo>
                    <a:pt x="226695" y="954532"/>
                  </a:lnTo>
                  <a:lnTo>
                    <a:pt x="224282" y="958215"/>
                  </a:lnTo>
                  <a:lnTo>
                    <a:pt x="218440" y="993394"/>
                  </a:lnTo>
                  <a:lnTo>
                    <a:pt x="220218" y="1027557"/>
                  </a:lnTo>
                  <a:lnTo>
                    <a:pt x="226695" y="1059942"/>
                  </a:lnTo>
                  <a:lnTo>
                    <a:pt x="257683" y="1117600"/>
                  </a:lnTo>
                  <a:lnTo>
                    <a:pt x="309372" y="1156970"/>
                  </a:lnTo>
                  <a:lnTo>
                    <a:pt x="375158" y="1175004"/>
                  </a:lnTo>
                  <a:lnTo>
                    <a:pt x="409321" y="1173226"/>
                  </a:lnTo>
                  <a:lnTo>
                    <a:pt x="470662" y="1150493"/>
                  </a:lnTo>
                  <a:lnTo>
                    <a:pt x="519684" y="1107059"/>
                  </a:lnTo>
                  <a:lnTo>
                    <a:pt x="550037" y="1044321"/>
                  </a:lnTo>
                  <a:lnTo>
                    <a:pt x="553847" y="1029081"/>
                  </a:lnTo>
                  <a:lnTo>
                    <a:pt x="893699" y="1099693"/>
                  </a:lnTo>
                  <a:lnTo>
                    <a:pt x="1072642" y="1146048"/>
                  </a:lnTo>
                  <a:lnTo>
                    <a:pt x="1904365" y="1388237"/>
                  </a:lnTo>
                  <a:lnTo>
                    <a:pt x="1915795" y="1377823"/>
                  </a:lnTo>
                  <a:lnTo>
                    <a:pt x="1948561" y="1334770"/>
                  </a:lnTo>
                  <a:lnTo>
                    <a:pt x="1994662" y="1267206"/>
                  </a:lnTo>
                  <a:lnTo>
                    <a:pt x="2049907" y="1187196"/>
                  </a:lnTo>
                  <a:lnTo>
                    <a:pt x="2103755" y="1106805"/>
                  </a:lnTo>
                  <a:lnTo>
                    <a:pt x="2152396" y="1035431"/>
                  </a:lnTo>
                  <a:lnTo>
                    <a:pt x="2156460" y="1029081"/>
                  </a:lnTo>
                  <a:lnTo>
                    <a:pt x="2185924" y="983742"/>
                  </a:lnTo>
                  <a:lnTo>
                    <a:pt x="2199386" y="965073"/>
                  </a:lnTo>
                  <a:close/>
                </a:path>
              </a:pathLst>
            </a:custGeom>
            <a:solidFill>
              <a:srgbClr val="D5C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613277" y="1962023"/>
              <a:ext cx="81152" cy="793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00581" y="1146047"/>
              <a:ext cx="2117725" cy="751205"/>
            </a:xfrm>
            <a:custGeom>
              <a:avLst/>
              <a:gdLst/>
              <a:ahLst/>
              <a:cxnLst/>
              <a:rect l="l" t="t" r="r" b="b"/>
              <a:pathLst>
                <a:path w="2117725" h="751205">
                  <a:moveTo>
                    <a:pt x="5969" y="635"/>
                  </a:moveTo>
                  <a:lnTo>
                    <a:pt x="4572" y="254"/>
                  </a:lnTo>
                  <a:lnTo>
                    <a:pt x="0" y="635"/>
                  </a:lnTo>
                  <a:lnTo>
                    <a:pt x="5969" y="635"/>
                  </a:lnTo>
                  <a:close/>
                </a:path>
                <a:path w="2117725" h="751205">
                  <a:moveTo>
                    <a:pt x="14351" y="1270"/>
                  </a:moveTo>
                  <a:lnTo>
                    <a:pt x="9017" y="0"/>
                  </a:lnTo>
                  <a:lnTo>
                    <a:pt x="8636" y="1270"/>
                  </a:lnTo>
                  <a:lnTo>
                    <a:pt x="14351" y="1270"/>
                  </a:lnTo>
                  <a:close/>
                </a:path>
                <a:path w="2117725" h="751205">
                  <a:moveTo>
                    <a:pt x="311023" y="77343"/>
                  </a:moveTo>
                  <a:lnTo>
                    <a:pt x="179324" y="45593"/>
                  </a:lnTo>
                  <a:lnTo>
                    <a:pt x="294386" y="77343"/>
                  </a:lnTo>
                  <a:lnTo>
                    <a:pt x="311023" y="77343"/>
                  </a:lnTo>
                  <a:close/>
                </a:path>
                <a:path w="2117725" h="751205">
                  <a:moveTo>
                    <a:pt x="2117598" y="724916"/>
                  </a:moveTo>
                  <a:lnTo>
                    <a:pt x="2114804" y="718439"/>
                  </a:lnTo>
                  <a:lnTo>
                    <a:pt x="2110486" y="712851"/>
                  </a:lnTo>
                  <a:lnTo>
                    <a:pt x="2105279" y="710184"/>
                  </a:lnTo>
                  <a:lnTo>
                    <a:pt x="2098040" y="709803"/>
                  </a:lnTo>
                  <a:lnTo>
                    <a:pt x="2091309" y="712470"/>
                  </a:lnTo>
                  <a:lnTo>
                    <a:pt x="2085975" y="717042"/>
                  </a:lnTo>
                  <a:lnTo>
                    <a:pt x="2082673" y="723519"/>
                  </a:lnTo>
                  <a:lnTo>
                    <a:pt x="2075815" y="751205"/>
                  </a:lnTo>
                  <a:lnTo>
                    <a:pt x="2111883" y="751205"/>
                  </a:lnTo>
                  <a:lnTo>
                    <a:pt x="2117217" y="732155"/>
                  </a:lnTo>
                  <a:lnTo>
                    <a:pt x="2117598" y="724916"/>
                  </a:lnTo>
                  <a:close/>
                </a:path>
              </a:pathLst>
            </a:custGeom>
            <a:solidFill>
              <a:srgbClr val="D5C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24610" y="1076705"/>
              <a:ext cx="2596515" cy="1440815"/>
            </a:xfrm>
            <a:custGeom>
              <a:avLst/>
              <a:gdLst/>
              <a:ahLst/>
              <a:cxnLst/>
              <a:rect l="l" t="t" r="r" b="b"/>
              <a:pathLst>
                <a:path w="2596515" h="1440814">
                  <a:moveTo>
                    <a:pt x="277495" y="0"/>
                  </a:moveTo>
                  <a:lnTo>
                    <a:pt x="201930" y="85090"/>
                  </a:lnTo>
                  <a:lnTo>
                    <a:pt x="159003" y="226822"/>
                  </a:lnTo>
                  <a:lnTo>
                    <a:pt x="39115" y="670306"/>
                  </a:lnTo>
                  <a:lnTo>
                    <a:pt x="0" y="796925"/>
                  </a:lnTo>
                  <a:lnTo>
                    <a:pt x="2504059" y="1440688"/>
                  </a:lnTo>
                  <a:lnTo>
                    <a:pt x="2554478" y="1268603"/>
                  </a:lnTo>
                  <a:lnTo>
                    <a:pt x="2596388" y="1101725"/>
                  </a:lnTo>
                  <a:lnTo>
                    <a:pt x="2591307" y="1028573"/>
                  </a:lnTo>
                  <a:lnTo>
                    <a:pt x="2236724" y="947039"/>
                  </a:lnTo>
                  <a:lnTo>
                    <a:pt x="2312416" y="644906"/>
                  </a:lnTo>
                  <a:lnTo>
                    <a:pt x="2316988" y="568452"/>
                  </a:lnTo>
                  <a:lnTo>
                    <a:pt x="2295652" y="530733"/>
                  </a:lnTo>
                  <a:lnTo>
                    <a:pt x="277495" y="0"/>
                  </a:lnTo>
                  <a:close/>
                </a:path>
              </a:pathLst>
            </a:custGeom>
            <a:solidFill>
              <a:srgbClr val="ECD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22832" y="1163192"/>
              <a:ext cx="2606040" cy="1349375"/>
            </a:xfrm>
            <a:custGeom>
              <a:avLst/>
              <a:gdLst/>
              <a:ahLst/>
              <a:cxnLst/>
              <a:rect l="l" t="t" r="r" b="b"/>
              <a:pathLst>
                <a:path w="2606040" h="1349375">
                  <a:moveTo>
                    <a:pt x="2606040" y="1006983"/>
                  </a:moveTo>
                  <a:lnTo>
                    <a:pt x="2517648" y="951103"/>
                  </a:lnTo>
                  <a:lnTo>
                    <a:pt x="2483993" y="1120013"/>
                  </a:lnTo>
                  <a:lnTo>
                    <a:pt x="2380869" y="1057529"/>
                  </a:lnTo>
                  <a:lnTo>
                    <a:pt x="2282952" y="1038860"/>
                  </a:lnTo>
                  <a:lnTo>
                    <a:pt x="2223389" y="1054735"/>
                  </a:lnTo>
                  <a:lnTo>
                    <a:pt x="2168906" y="1085088"/>
                  </a:lnTo>
                  <a:lnTo>
                    <a:pt x="2090293" y="1147445"/>
                  </a:lnTo>
                  <a:lnTo>
                    <a:pt x="144691" y="655523"/>
                  </a:lnTo>
                  <a:lnTo>
                    <a:pt x="144526" y="655320"/>
                  </a:lnTo>
                  <a:lnTo>
                    <a:pt x="138303" y="644906"/>
                  </a:lnTo>
                  <a:lnTo>
                    <a:pt x="133858" y="633603"/>
                  </a:lnTo>
                  <a:lnTo>
                    <a:pt x="131191" y="609346"/>
                  </a:lnTo>
                  <a:lnTo>
                    <a:pt x="134620" y="583946"/>
                  </a:lnTo>
                  <a:lnTo>
                    <a:pt x="141224" y="563499"/>
                  </a:lnTo>
                  <a:lnTo>
                    <a:pt x="143256" y="555244"/>
                  </a:lnTo>
                  <a:lnTo>
                    <a:pt x="333629" y="18034"/>
                  </a:lnTo>
                  <a:lnTo>
                    <a:pt x="261874" y="0"/>
                  </a:lnTo>
                  <a:lnTo>
                    <a:pt x="190500" y="144780"/>
                  </a:lnTo>
                  <a:lnTo>
                    <a:pt x="34328" y="627621"/>
                  </a:lnTo>
                  <a:lnTo>
                    <a:pt x="21844" y="624459"/>
                  </a:lnTo>
                  <a:lnTo>
                    <a:pt x="0" y="734949"/>
                  </a:lnTo>
                  <a:lnTo>
                    <a:pt x="2490978" y="1348994"/>
                  </a:lnTo>
                  <a:lnTo>
                    <a:pt x="2516886" y="1245616"/>
                  </a:lnTo>
                  <a:lnTo>
                    <a:pt x="2536571" y="1254887"/>
                  </a:lnTo>
                  <a:lnTo>
                    <a:pt x="2539238" y="1245616"/>
                  </a:lnTo>
                  <a:lnTo>
                    <a:pt x="2566670" y="1147445"/>
                  </a:lnTo>
                  <a:lnTo>
                    <a:pt x="2574417" y="1120013"/>
                  </a:lnTo>
                  <a:lnTo>
                    <a:pt x="2606040" y="1006983"/>
                  </a:lnTo>
                  <a:close/>
                </a:path>
              </a:pathLst>
            </a:custGeom>
            <a:solidFill>
              <a:srgbClr val="C7B0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45133" y="1098041"/>
              <a:ext cx="1760220" cy="783590"/>
            </a:xfrm>
            <a:custGeom>
              <a:avLst/>
              <a:gdLst/>
              <a:ahLst/>
              <a:cxnLst/>
              <a:rect l="l" t="t" r="r" b="b"/>
              <a:pathLst>
                <a:path w="1760220" h="783589">
                  <a:moveTo>
                    <a:pt x="54864" y="0"/>
                  </a:moveTo>
                  <a:lnTo>
                    <a:pt x="13462" y="30607"/>
                  </a:lnTo>
                  <a:lnTo>
                    <a:pt x="0" y="78486"/>
                  </a:lnTo>
                  <a:lnTo>
                    <a:pt x="1651" y="100965"/>
                  </a:lnTo>
                  <a:lnTo>
                    <a:pt x="7874" y="117221"/>
                  </a:lnTo>
                  <a:lnTo>
                    <a:pt x="20320" y="126111"/>
                  </a:lnTo>
                  <a:lnTo>
                    <a:pt x="54864" y="0"/>
                  </a:lnTo>
                  <a:close/>
                </a:path>
                <a:path w="1760220" h="783589">
                  <a:moveTo>
                    <a:pt x="394843" y="350520"/>
                  </a:moveTo>
                  <a:lnTo>
                    <a:pt x="172847" y="294894"/>
                  </a:lnTo>
                  <a:lnTo>
                    <a:pt x="146685" y="393954"/>
                  </a:lnTo>
                  <a:lnTo>
                    <a:pt x="367157" y="449199"/>
                  </a:lnTo>
                  <a:lnTo>
                    <a:pt x="394843" y="350520"/>
                  </a:lnTo>
                  <a:close/>
                </a:path>
                <a:path w="1760220" h="783589">
                  <a:moveTo>
                    <a:pt x="426974" y="228092"/>
                  </a:moveTo>
                  <a:lnTo>
                    <a:pt x="206362" y="172847"/>
                  </a:lnTo>
                  <a:lnTo>
                    <a:pt x="182880" y="260731"/>
                  </a:lnTo>
                  <a:lnTo>
                    <a:pt x="403479" y="316103"/>
                  </a:lnTo>
                  <a:lnTo>
                    <a:pt x="426974" y="228092"/>
                  </a:lnTo>
                  <a:close/>
                </a:path>
                <a:path w="1760220" h="783589">
                  <a:moveTo>
                    <a:pt x="662305" y="417576"/>
                  </a:moveTo>
                  <a:lnTo>
                    <a:pt x="441706" y="362331"/>
                  </a:lnTo>
                  <a:lnTo>
                    <a:pt x="414147" y="460883"/>
                  </a:lnTo>
                  <a:lnTo>
                    <a:pt x="636016" y="516636"/>
                  </a:lnTo>
                  <a:lnTo>
                    <a:pt x="662305" y="417576"/>
                  </a:lnTo>
                  <a:close/>
                </a:path>
                <a:path w="1760220" h="783589">
                  <a:moveTo>
                    <a:pt x="695833" y="295529"/>
                  </a:moveTo>
                  <a:lnTo>
                    <a:pt x="473964" y="239903"/>
                  </a:lnTo>
                  <a:lnTo>
                    <a:pt x="450342" y="327787"/>
                  </a:lnTo>
                  <a:lnTo>
                    <a:pt x="670941" y="383159"/>
                  </a:lnTo>
                  <a:lnTo>
                    <a:pt x="695833" y="295529"/>
                  </a:lnTo>
                  <a:close/>
                </a:path>
                <a:path w="1760220" h="783589">
                  <a:moveTo>
                    <a:pt x="928497" y="484251"/>
                  </a:moveTo>
                  <a:lnTo>
                    <a:pt x="709168" y="429387"/>
                  </a:lnTo>
                  <a:lnTo>
                    <a:pt x="682879" y="528320"/>
                  </a:lnTo>
                  <a:lnTo>
                    <a:pt x="902208" y="583311"/>
                  </a:lnTo>
                  <a:lnTo>
                    <a:pt x="928497" y="484251"/>
                  </a:lnTo>
                  <a:close/>
                </a:path>
                <a:path w="1760220" h="783589">
                  <a:moveTo>
                    <a:pt x="962025" y="362204"/>
                  </a:moveTo>
                  <a:lnTo>
                    <a:pt x="741426" y="306959"/>
                  </a:lnTo>
                  <a:lnTo>
                    <a:pt x="717804" y="394843"/>
                  </a:lnTo>
                  <a:lnTo>
                    <a:pt x="938403" y="450215"/>
                  </a:lnTo>
                  <a:lnTo>
                    <a:pt x="962025" y="362204"/>
                  </a:lnTo>
                  <a:close/>
                </a:path>
                <a:path w="1760220" h="783589">
                  <a:moveTo>
                    <a:pt x="1195959" y="551307"/>
                  </a:moveTo>
                  <a:lnTo>
                    <a:pt x="975360" y="496062"/>
                  </a:lnTo>
                  <a:lnTo>
                    <a:pt x="949071" y="594995"/>
                  </a:lnTo>
                  <a:lnTo>
                    <a:pt x="1169670" y="650367"/>
                  </a:lnTo>
                  <a:lnTo>
                    <a:pt x="1195959" y="551307"/>
                  </a:lnTo>
                  <a:close/>
                </a:path>
                <a:path w="1760220" h="783589">
                  <a:moveTo>
                    <a:pt x="1229487" y="429260"/>
                  </a:moveTo>
                  <a:lnTo>
                    <a:pt x="1008888" y="374015"/>
                  </a:lnTo>
                  <a:lnTo>
                    <a:pt x="983996" y="461518"/>
                  </a:lnTo>
                  <a:lnTo>
                    <a:pt x="1205865" y="517271"/>
                  </a:lnTo>
                  <a:lnTo>
                    <a:pt x="1229487" y="429260"/>
                  </a:lnTo>
                  <a:close/>
                </a:path>
                <a:path w="1760220" h="783589">
                  <a:moveTo>
                    <a:pt x="1464818" y="618744"/>
                  </a:moveTo>
                  <a:lnTo>
                    <a:pt x="1242822" y="563118"/>
                  </a:lnTo>
                  <a:lnTo>
                    <a:pt x="1216533" y="662051"/>
                  </a:lnTo>
                  <a:lnTo>
                    <a:pt x="1437132" y="717423"/>
                  </a:lnTo>
                  <a:lnTo>
                    <a:pt x="1464818" y="618744"/>
                  </a:lnTo>
                  <a:close/>
                </a:path>
                <a:path w="1760220" h="783589">
                  <a:moveTo>
                    <a:pt x="1496949" y="496316"/>
                  </a:moveTo>
                  <a:lnTo>
                    <a:pt x="1276350" y="441071"/>
                  </a:lnTo>
                  <a:lnTo>
                    <a:pt x="1252855" y="528955"/>
                  </a:lnTo>
                  <a:lnTo>
                    <a:pt x="1473454" y="584327"/>
                  </a:lnTo>
                  <a:lnTo>
                    <a:pt x="1496949" y="496316"/>
                  </a:lnTo>
                  <a:close/>
                </a:path>
                <a:path w="1760220" h="783589">
                  <a:moveTo>
                    <a:pt x="1726692" y="684403"/>
                  </a:moveTo>
                  <a:lnTo>
                    <a:pt x="1506093" y="629158"/>
                  </a:lnTo>
                  <a:lnTo>
                    <a:pt x="1479804" y="728091"/>
                  </a:lnTo>
                  <a:lnTo>
                    <a:pt x="1700403" y="783336"/>
                  </a:lnTo>
                  <a:lnTo>
                    <a:pt x="1726692" y="684403"/>
                  </a:lnTo>
                  <a:close/>
                </a:path>
                <a:path w="1760220" h="783589">
                  <a:moveTo>
                    <a:pt x="1760220" y="562356"/>
                  </a:moveTo>
                  <a:lnTo>
                    <a:pt x="1539621" y="506984"/>
                  </a:lnTo>
                  <a:lnTo>
                    <a:pt x="1514729" y="594614"/>
                  </a:lnTo>
                  <a:lnTo>
                    <a:pt x="1736725" y="650240"/>
                  </a:lnTo>
                  <a:lnTo>
                    <a:pt x="1760220" y="5623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614928" y="2218944"/>
              <a:ext cx="226313" cy="11633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67561" y="1163954"/>
              <a:ext cx="2211705" cy="1477010"/>
            </a:xfrm>
            <a:custGeom>
              <a:avLst/>
              <a:gdLst/>
              <a:ahLst/>
              <a:cxnLst/>
              <a:rect l="l" t="t" r="r" b="b"/>
              <a:pathLst>
                <a:path w="2211704" h="1477010">
                  <a:moveTo>
                    <a:pt x="109220" y="403479"/>
                  </a:moveTo>
                  <a:lnTo>
                    <a:pt x="14097" y="379730"/>
                  </a:lnTo>
                  <a:lnTo>
                    <a:pt x="6604" y="410083"/>
                  </a:lnTo>
                  <a:lnTo>
                    <a:pt x="101727" y="433832"/>
                  </a:lnTo>
                  <a:lnTo>
                    <a:pt x="109220" y="403479"/>
                  </a:lnTo>
                  <a:close/>
                </a:path>
                <a:path w="2211704" h="1477010">
                  <a:moveTo>
                    <a:pt x="1114933" y="278892"/>
                  </a:moveTo>
                  <a:lnTo>
                    <a:pt x="2413" y="0"/>
                  </a:lnTo>
                  <a:lnTo>
                    <a:pt x="0" y="9652"/>
                  </a:lnTo>
                  <a:lnTo>
                    <a:pt x="1112520" y="288544"/>
                  </a:lnTo>
                  <a:lnTo>
                    <a:pt x="1114933" y="278892"/>
                  </a:lnTo>
                  <a:close/>
                </a:path>
                <a:path w="2211704" h="1477010">
                  <a:moveTo>
                    <a:pt x="2195195" y="1054989"/>
                  </a:moveTo>
                  <a:lnTo>
                    <a:pt x="2158746" y="1037463"/>
                  </a:lnTo>
                  <a:lnTo>
                    <a:pt x="2106041" y="1025779"/>
                  </a:lnTo>
                  <a:lnTo>
                    <a:pt x="2068703" y="1022223"/>
                  </a:lnTo>
                  <a:lnTo>
                    <a:pt x="2029841" y="1025652"/>
                  </a:lnTo>
                  <a:lnTo>
                    <a:pt x="1984121" y="1037717"/>
                  </a:lnTo>
                  <a:lnTo>
                    <a:pt x="1935988" y="1060831"/>
                  </a:lnTo>
                  <a:lnTo>
                    <a:pt x="1893189" y="1091184"/>
                  </a:lnTo>
                  <a:lnTo>
                    <a:pt x="1855978" y="1128776"/>
                  </a:lnTo>
                  <a:lnTo>
                    <a:pt x="1840357" y="1149731"/>
                  </a:lnTo>
                  <a:lnTo>
                    <a:pt x="1855978" y="1134618"/>
                  </a:lnTo>
                  <a:lnTo>
                    <a:pt x="1871091" y="1120775"/>
                  </a:lnTo>
                  <a:lnTo>
                    <a:pt x="1905254" y="1095629"/>
                  </a:lnTo>
                  <a:lnTo>
                    <a:pt x="1943735" y="1075944"/>
                  </a:lnTo>
                  <a:lnTo>
                    <a:pt x="1985518" y="1061593"/>
                  </a:lnTo>
                  <a:lnTo>
                    <a:pt x="2026539" y="1055751"/>
                  </a:lnTo>
                  <a:lnTo>
                    <a:pt x="2047367" y="1054989"/>
                  </a:lnTo>
                  <a:lnTo>
                    <a:pt x="2195195" y="1054989"/>
                  </a:lnTo>
                  <a:close/>
                </a:path>
                <a:path w="2211704" h="1477010">
                  <a:moveTo>
                    <a:pt x="2211578" y="1294130"/>
                  </a:moveTo>
                  <a:lnTo>
                    <a:pt x="2205863" y="1247267"/>
                  </a:lnTo>
                  <a:lnTo>
                    <a:pt x="2188464" y="1204722"/>
                  </a:lnTo>
                  <a:lnTo>
                    <a:pt x="2160524" y="1169924"/>
                  </a:lnTo>
                  <a:lnTo>
                    <a:pt x="2127504" y="1144016"/>
                  </a:lnTo>
                  <a:lnTo>
                    <a:pt x="2076577" y="1125347"/>
                  </a:lnTo>
                  <a:lnTo>
                    <a:pt x="2050796" y="1123315"/>
                  </a:lnTo>
                  <a:lnTo>
                    <a:pt x="2001647" y="1131570"/>
                  </a:lnTo>
                  <a:lnTo>
                    <a:pt x="1956816" y="1152525"/>
                  </a:lnTo>
                  <a:lnTo>
                    <a:pt x="1914144" y="1188720"/>
                  </a:lnTo>
                  <a:lnTo>
                    <a:pt x="1893951" y="1221867"/>
                  </a:lnTo>
                  <a:lnTo>
                    <a:pt x="1885061" y="1240155"/>
                  </a:lnTo>
                  <a:lnTo>
                    <a:pt x="724281" y="972566"/>
                  </a:lnTo>
                  <a:lnTo>
                    <a:pt x="1873758" y="1279779"/>
                  </a:lnTo>
                  <a:lnTo>
                    <a:pt x="1871218" y="1312926"/>
                  </a:lnTo>
                  <a:lnTo>
                    <a:pt x="1875409" y="1343279"/>
                  </a:lnTo>
                  <a:lnTo>
                    <a:pt x="1897507" y="1401572"/>
                  </a:lnTo>
                  <a:lnTo>
                    <a:pt x="1937639" y="1445387"/>
                  </a:lnTo>
                  <a:lnTo>
                    <a:pt x="1994027" y="1472692"/>
                  </a:lnTo>
                  <a:lnTo>
                    <a:pt x="2027936" y="1476883"/>
                  </a:lnTo>
                  <a:lnTo>
                    <a:pt x="2062099" y="1475105"/>
                  </a:lnTo>
                  <a:lnTo>
                    <a:pt x="2123948" y="1450975"/>
                  </a:lnTo>
                  <a:lnTo>
                    <a:pt x="2173224" y="1406271"/>
                  </a:lnTo>
                  <a:lnTo>
                    <a:pt x="2205355" y="1342390"/>
                  </a:lnTo>
                  <a:lnTo>
                    <a:pt x="2211578" y="12941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59230" y="1631188"/>
              <a:ext cx="1608455" cy="417195"/>
            </a:xfrm>
            <a:custGeom>
              <a:avLst/>
              <a:gdLst/>
              <a:ahLst/>
              <a:cxnLst/>
              <a:rect l="l" t="t" r="r" b="b"/>
              <a:pathLst>
                <a:path w="1608455" h="417194">
                  <a:moveTo>
                    <a:pt x="9651" y="0"/>
                  </a:moveTo>
                  <a:lnTo>
                    <a:pt x="0" y="38608"/>
                  </a:lnTo>
                  <a:lnTo>
                    <a:pt x="1607946" y="416813"/>
                  </a:lnTo>
                  <a:lnTo>
                    <a:pt x="9651" y="0"/>
                  </a:lnTo>
                  <a:close/>
                </a:path>
              </a:pathLst>
            </a:custGeom>
            <a:solidFill>
              <a:srgbClr val="C7B0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60246" y="1605025"/>
              <a:ext cx="2049145" cy="732155"/>
            </a:xfrm>
            <a:custGeom>
              <a:avLst/>
              <a:gdLst/>
              <a:ahLst/>
              <a:cxnLst/>
              <a:rect l="l" t="t" r="r" b="b"/>
              <a:pathLst>
                <a:path w="2049145" h="732155">
                  <a:moveTo>
                    <a:pt x="1644904" y="426085"/>
                  </a:moveTo>
                  <a:lnTo>
                    <a:pt x="9398" y="0"/>
                  </a:lnTo>
                  <a:lnTo>
                    <a:pt x="0" y="37211"/>
                  </a:lnTo>
                  <a:lnTo>
                    <a:pt x="1644904" y="426085"/>
                  </a:lnTo>
                  <a:close/>
                </a:path>
                <a:path w="2049145" h="732155">
                  <a:moveTo>
                    <a:pt x="1920621" y="74422"/>
                  </a:moveTo>
                  <a:lnTo>
                    <a:pt x="1819897" y="49149"/>
                  </a:lnTo>
                  <a:lnTo>
                    <a:pt x="1682242" y="598170"/>
                  </a:lnTo>
                  <a:lnTo>
                    <a:pt x="1782953" y="623443"/>
                  </a:lnTo>
                  <a:lnTo>
                    <a:pt x="1920621" y="74422"/>
                  </a:lnTo>
                  <a:close/>
                </a:path>
                <a:path w="2049145" h="732155">
                  <a:moveTo>
                    <a:pt x="1961896" y="699008"/>
                  </a:moveTo>
                  <a:lnTo>
                    <a:pt x="782701" y="410845"/>
                  </a:lnTo>
                  <a:lnTo>
                    <a:pt x="1935861" y="732155"/>
                  </a:lnTo>
                  <a:lnTo>
                    <a:pt x="1961896" y="699008"/>
                  </a:lnTo>
                  <a:close/>
                </a:path>
                <a:path w="2049145" h="732155">
                  <a:moveTo>
                    <a:pt x="2048764" y="106553"/>
                  </a:moveTo>
                  <a:lnTo>
                    <a:pt x="1949577" y="81661"/>
                  </a:lnTo>
                  <a:lnTo>
                    <a:pt x="1811896" y="630682"/>
                  </a:lnTo>
                  <a:lnTo>
                    <a:pt x="1911223" y="655574"/>
                  </a:lnTo>
                  <a:lnTo>
                    <a:pt x="2048764" y="1065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753992" y="2465704"/>
              <a:ext cx="173609" cy="12242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43584" y="1075308"/>
              <a:ext cx="2726690" cy="1399540"/>
            </a:xfrm>
            <a:custGeom>
              <a:avLst/>
              <a:gdLst/>
              <a:ahLst/>
              <a:cxnLst/>
              <a:rect l="l" t="t" r="r" b="b"/>
              <a:pathLst>
                <a:path w="2726690" h="1399539">
                  <a:moveTo>
                    <a:pt x="937260" y="983615"/>
                  </a:moveTo>
                  <a:lnTo>
                    <a:pt x="933831" y="939546"/>
                  </a:lnTo>
                  <a:lnTo>
                    <a:pt x="933831" y="938784"/>
                  </a:lnTo>
                  <a:lnTo>
                    <a:pt x="922147" y="897763"/>
                  </a:lnTo>
                  <a:lnTo>
                    <a:pt x="879856" y="832866"/>
                  </a:lnTo>
                  <a:lnTo>
                    <a:pt x="850900" y="807974"/>
                  </a:lnTo>
                  <a:lnTo>
                    <a:pt x="783590" y="777875"/>
                  </a:lnTo>
                  <a:lnTo>
                    <a:pt x="749935" y="772414"/>
                  </a:lnTo>
                  <a:lnTo>
                    <a:pt x="682244" y="778891"/>
                  </a:lnTo>
                  <a:lnTo>
                    <a:pt x="622681" y="806450"/>
                  </a:lnTo>
                  <a:lnTo>
                    <a:pt x="571881" y="851027"/>
                  </a:lnTo>
                  <a:lnTo>
                    <a:pt x="551942" y="878205"/>
                  </a:lnTo>
                  <a:lnTo>
                    <a:pt x="406527" y="843534"/>
                  </a:lnTo>
                  <a:lnTo>
                    <a:pt x="184150" y="790448"/>
                  </a:lnTo>
                  <a:lnTo>
                    <a:pt x="149352" y="765556"/>
                  </a:lnTo>
                  <a:lnTo>
                    <a:pt x="135509" y="726948"/>
                  </a:lnTo>
                  <a:lnTo>
                    <a:pt x="134874" y="712089"/>
                  </a:lnTo>
                  <a:lnTo>
                    <a:pt x="138684" y="696849"/>
                  </a:lnTo>
                  <a:lnTo>
                    <a:pt x="148209" y="668274"/>
                  </a:lnTo>
                  <a:lnTo>
                    <a:pt x="234696" y="407289"/>
                  </a:lnTo>
                  <a:lnTo>
                    <a:pt x="237109" y="409321"/>
                  </a:lnTo>
                  <a:lnTo>
                    <a:pt x="244094" y="411099"/>
                  </a:lnTo>
                  <a:lnTo>
                    <a:pt x="255778" y="411099"/>
                  </a:lnTo>
                  <a:lnTo>
                    <a:pt x="326898" y="203073"/>
                  </a:lnTo>
                  <a:lnTo>
                    <a:pt x="328041" y="193167"/>
                  </a:lnTo>
                  <a:lnTo>
                    <a:pt x="325628" y="185166"/>
                  </a:lnTo>
                  <a:lnTo>
                    <a:pt x="320421" y="176530"/>
                  </a:lnTo>
                  <a:lnTo>
                    <a:pt x="313182" y="170307"/>
                  </a:lnTo>
                  <a:lnTo>
                    <a:pt x="357378" y="34798"/>
                  </a:lnTo>
                  <a:lnTo>
                    <a:pt x="361188" y="25527"/>
                  </a:lnTo>
                  <a:lnTo>
                    <a:pt x="370840" y="10287"/>
                  </a:lnTo>
                  <a:lnTo>
                    <a:pt x="376809" y="4445"/>
                  </a:lnTo>
                  <a:lnTo>
                    <a:pt x="368427" y="2413"/>
                  </a:lnTo>
                  <a:lnTo>
                    <a:pt x="352933" y="0"/>
                  </a:lnTo>
                  <a:lnTo>
                    <a:pt x="310515" y="11303"/>
                  </a:lnTo>
                  <a:lnTo>
                    <a:pt x="280543" y="43307"/>
                  </a:lnTo>
                  <a:lnTo>
                    <a:pt x="178181" y="410591"/>
                  </a:lnTo>
                  <a:lnTo>
                    <a:pt x="165100" y="416179"/>
                  </a:lnTo>
                  <a:lnTo>
                    <a:pt x="153416" y="427863"/>
                  </a:lnTo>
                  <a:lnTo>
                    <a:pt x="141986" y="444119"/>
                  </a:lnTo>
                  <a:lnTo>
                    <a:pt x="133731" y="465455"/>
                  </a:lnTo>
                  <a:lnTo>
                    <a:pt x="129540" y="487934"/>
                  </a:lnTo>
                  <a:lnTo>
                    <a:pt x="130556" y="507238"/>
                  </a:lnTo>
                  <a:lnTo>
                    <a:pt x="135001" y="524510"/>
                  </a:lnTo>
                  <a:lnTo>
                    <a:pt x="144018" y="535559"/>
                  </a:lnTo>
                  <a:lnTo>
                    <a:pt x="106299" y="668274"/>
                  </a:lnTo>
                  <a:lnTo>
                    <a:pt x="51181" y="654431"/>
                  </a:lnTo>
                  <a:lnTo>
                    <a:pt x="0" y="840994"/>
                  </a:lnTo>
                  <a:lnTo>
                    <a:pt x="120650" y="868299"/>
                  </a:lnTo>
                  <a:lnTo>
                    <a:pt x="126873" y="843534"/>
                  </a:lnTo>
                  <a:lnTo>
                    <a:pt x="570865" y="943102"/>
                  </a:lnTo>
                  <a:lnTo>
                    <a:pt x="574675" y="939546"/>
                  </a:lnTo>
                  <a:lnTo>
                    <a:pt x="570484" y="956183"/>
                  </a:lnTo>
                  <a:lnTo>
                    <a:pt x="564642" y="991362"/>
                  </a:lnTo>
                  <a:lnTo>
                    <a:pt x="571119" y="1058926"/>
                  </a:lnTo>
                  <a:lnTo>
                    <a:pt x="603504" y="1116965"/>
                  </a:lnTo>
                  <a:lnTo>
                    <a:pt x="655066" y="1156208"/>
                  </a:lnTo>
                  <a:lnTo>
                    <a:pt x="720979" y="1174242"/>
                  </a:lnTo>
                  <a:lnTo>
                    <a:pt x="753745" y="1172210"/>
                  </a:lnTo>
                  <a:lnTo>
                    <a:pt x="815086" y="1149477"/>
                  </a:lnTo>
                  <a:lnTo>
                    <a:pt x="864108" y="1106043"/>
                  </a:lnTo>
                  <a:lnTo>
                    <a:pt x="894461" y="1043178"/>
                  </a:lnTo>
                  <a:lnTo>
                    <a:pt x="898652" y="1026668"/>
                  </a:lnTo>
                  <a:lnTo>
                    <a:pt x="932053" y="1033653"/>
                  </a:lnTo>
                  <a:lnTo>
                    <a:pt x="932815" y="1026668"/>
                  </a:lnTo>
                  <a:lnTo>
                    <a:pt x="937260" y="983615"/>
                  </a:lnTo>
                  <a:close/>
                </a:path>
                <a:path w="2726690" h="1399539">
                  <a:moveTo>
                    <a:pt x="2726182" y="1072769"/>
                  </a:moveTo>
                  <a:lnTo>
                    <a:pt x="2725420" y="1057910"/>
                  </a:lnTo>
                  <a:lnTo>
                    <a:pt x="2707767" y="1016889"/>
                  </a:lnTo>
                  <a:lnTo>
                    <a:pt x="2670937" y="994537"/>
                  </a:lnTo>
                  <a:lnTo>
                    <a:pt x="2339975" y="911479"/>
                  </a:lnTo>
                  <a:lnTo>
                    <a:pt x="2405888" y="671195"/>
                  </a:lnTo>
                  <a:lnTo>
                    <a:pt x="2426081" y="597281"/>
                  </a:lnTo>
                  <a:lnTo>
                    <a:pt x="2428494" y="581787"/>
                  </a:lnTo>
                  <a:lnTo>
                    <a:pt x="2430018" y="564642"/>
                  </a:lnTo>
                  <a:lnTo>
                    <a:pt x="2426970" y="547751"/>
                  </a:lnTo>
                  <a:lnTo>
                    <a:pt x="2403729" y="505206"/>
                  </a:lnTo>
                  <a:lnTo>
                    <a:pt x="2378329" y="490093"/>
                  </a:lnTo>
                  <a:lnTo>
                    <a:pt x="533527" y="45212"/>
                  </a:lnTo>
                  <a:lnTo>
                    <a:pt x="2339340" y="552196"/>
                  </a:lnTo>
                  <a:lnTo>
                    <a:pt x="2371725" y="580771"/>
                  </a:lnTo>
                  <a:lnTo>
                    <a:pt x="2384806" y="628015"/>
                  </a:lnTo>
                  <a:lnTo>
                    <a:pt x="2383663" y="643890"/>
                  </a:lnTo>
                  <a:lnTo>
                    <a:pt x="2379853" y="659003"/>
                  </a:lnTo>
                  <a:lnTo>
                    <a:pt x="2375408" y="671195"/>
                  </a:lnTo>
                  <a:lnTo>
                    <a:pt x="2332609" y="660400"/>
                  </a:lnTo>
                  <a:lnTo>
                    <a:pt x="2272411" y="900430"/>
                  </a:lnTo>
                  <a:lnTo>
                    <a:pt x="2298700" y="907034"/>
                  </a:lnTo>
                  <a:lnTo>
                    <a:pt x="2282444" y="954278"/>
                  </a:lnTo>
                  <a:lnTo>
                    <a:pt x="2592451" y="1051052"/>
                  </a:lnTo>
                  <a:lnTo>
                    <a:pt x="2627122" y="1075817"/>
                  </a:lnTo>
                  <a:lnTo>
                    <a:pt x="2641219" y="1113155"/>
                  </a:lnTo>
                  <a:lnTo>
                    <a:pt x="2641854" y="1127887"/>
                  </a:lnTo>
                  <a:lnTo>
                    <a:pt x="2638044" y="1143127"/>
                  </a:lnTo>
                  <a:lnTo>
                    <a:pt x="2628773" y="1168654"/>
                  </a:lnTo>
                  <a:lnTo>
                    <a:pt x="2637790" y="1179703"/>
                  </a:lnTo>
                  <a:lnTo>
                    <a:pt x="2643886" y="1195959"/>
                  </a:lnTo>
                  <a:lnTo>
                    <a:pt x="2644648" y="1216660"/>
                  </a:lnTo>
                  <a:lnTo>
                    <a:pt x="2640457" y="1239012"/>
                  </a:lnTo>
                  <a:lnTo>
                    <a:pt x="2631567" y="1263142"/>
                  </a:lnTo>
                  <a:lnTo>
                    <a:pt x="2618232" y="1280414"/>
                  </a:lnTo>
                  <a:lnTo>
                    <a:pt x="2603881" y="1291463"/>
                  </a:lnTo>
                  <a:lnTo>
                    <a:pt x="2589657" y="1295146"/>
                  </a:lnTo>
                  <a:lnTo>
                    <a:pt x="2560701" y="1399286"/>
                  </a:lnTo>
                  <a:lnTo>
                    <a:pt x="2684018" y="1399286"/>
                  </a:lnTo>
                  <a:lnTo>
                    <a:pt x="2685542" y="1392555"/>
                  </a:lnTo>
                  <a:lnTo>
                    <a:pt x="2687193" y="1362202"/>
                  </a:lnTo>
                  <a:lnTo>
                    <a:pt x="2680462" y="1348740"/>
                  </a:lnTo>
                  <a:lnTo>
                    <a:pt x="2669667" y="1338707"/>
                  </a:lnTo>
                  <a:lnTo>
                    <a:pt x="2659253" y="1333119"/>
                  </a:lnTo>
                  <a:lnTo>
                    <a:pt x="2655570" y="1330706"/>
                  </a:lnTo>
                  <a:lnTo>
                    <a:pt x="2723642" y="1088390"/>
                  </a:lnTo>
                  <a:lnTo>
                    <a:pt x="2726182" y="10727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903983" y="1995297"/>
              <a:ext cx="144780" cy="14490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538220" y="2391791"/>
              <a:ext cx="144779" cy="14338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100" y="3008374"/>
              <a:ext cx="4343400" cy="384962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19072" y="5639625"/>
              <a:ext cx="60325" cy="114935"/>
            </a:xfrm>
            <a:custGeom>
              <a:avLst/>
              <a:gdLst/>
              <a:ahLst/>
              <a:cxnLst/>
              <a:rect l="l" t="t" r="r" b="b"/>
              <a:pathLst>
                <a:path w="60325" h="114935">
                  <a:moveTo>
                    <a:pt x="38353" y="0"/>
                  </a:moveTo>
                  <a:lnTo>
                    <a:pt x="3936" y="26225"/>
                  </a:lnTo>
                  <a:lnTo>
                    <a:pt x="4317" y="66217"/>
                  </a:lnTo>
                  <a:lnTo>
                    <a:pt x="0" y="114896"/>
                  </a:lnTo>
                  <a:lnTo>
                    <a:pt x="60197" y="95935"/>
                  </a:lnTo>
                  <a:lnTo>
                    <a:pt x="54482" y="37363"/>
                  </a:lnTo>
                  <a:lnTo>
                    <a:pt x="38353" y="0"/>
                  </a:lnTo>
                  <a:close/>
                </a:path>
              </a:pathLst>
            </a:custGeom>
            <a:solidFill>
              <a:srgbClr val="C5D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45109" y="3250310"/>
              <a:ext cx="3126740" cy="1396365"/>
            </a:xfrm>
            <a:custGeom>
              <a:avLst/>
              <a:gdLst/>
              <a:ahLst/>
              <a:cxnLst/>
              <a:rect l="l" t="t" r="r" b="b"/>
              <a:pathLst>
                <a:path w="3126740" h="1396364">
                  <a:moveTo>
                    <a:pt x="2972054" y="0"/>
                  </a:moveTo>
                  <a:lnTo>
                    <a:pt x="0" y="851662"/>
                  </a:lnTo>
                  <a:lnTo>
                    <a:pt x="164045" y="1395857"/>
                  </a:lnTo>
                  <a:lnTo>
                    <a:pt x="767118" y="1364741"/>
                  </a:lnTo>
                  <a:lnTo>
                    <a:pt x="2883535" y="738377"/>
                  </a:lnTo>
                  <a:lnTo>
                    <a:pt x="3126231" y="541655"/>
                  </a:lnTo>
                  <a:lnTo>
                    <a:pt x="2972054" y="0"/>
                  </a:lnTo>
                  <a:close/>
                </a:path>
              </a:pathLst>
            </a:custGeom>
            <a:solidFill>
              <a:srgbClr val="F1E8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25094" y="3649471"/>
              <a:ext cx="2948305" cy="1249680"/>
            </a:xfrm>
            <a:custGeom>
              <a:avLst/>
              <a:gdLst/>
              <a:ahLst/>
              <a:cxnLst/>
              <a:rect l="l" t="t" r="r" b="b"/>
              <a:pathLst>
                <a:path w="2948304" h="1249679">
                  <a:moveTo>
                    <a:pt x="2947771" y="269748"/>
                  </a:moveTo>
                  <a:lnTo>
                    <a:pt x="2870924" y="63627"/>
                  </a:lnTo>
                  <a:lnTo>
                    <a:pt x="2171674" y="0"/>
                  </a:lnTo>
                  <a:lnTo>
                    <a:pt x="1850364" y="80518"/>
                  </a:lnTo>
                  <a:lnTo>
                    <a:pt x="1912213" y="150622"/>
                  </a:lnTo>
                  <a:lnTo>
                    <a:pt x="1564741" y="260350"/>
                  </a:lnTo>
                  <a:lnTo>
                    <a:pt x="1244828" y="345948"/>
                  </a:lnTo>
                  <a:lnTo>
                    <a:pt x="1315567" y="389636"/>
                  </a:lnTo>
                  <a:lnTo>
                    <a:pt x="767422" y="370586"/>
                  </a:lnTo>
                  <a:lnTo>
                    <a:pt x="252107" y="562864"/>
                  </a:lnTo>
                  <a:lnTo>
                    <a:pt x="443636" y="621411"/>
                  </a:lnTo>
                  <a:lnTo>
                    <a:pt x="451993" y="733933"/>
                  </a:lnTo>
                  <a:lnTo>
                    <a:pt x="130467" y="832866"/>
                  </a:lnTo>
                  <a:lnTo>
                    <a:pt x="293624" y="855853"/>
                  </a:lnTo>
                  <a:lnTo>
                    <a:pt x="0" y="950341"/>
                  </a:lnTo>
                  <a:lnTo>
                    <a:pt x="167081" y="1249299"/>
                  </a:lnTo>
                  <a:lnTo>
                    <a:pt x="701065" y="1173861"/>
                  </a:lnTo>
                  <a:lnTo>
                    <a:pt x="2152497" y="713232"/>
                  </a:lnTo>
                  <a:lnTo>
                    <a:pt x="2732887" y="389636"/>
                  </a:lnTo>
                  <a:lnTo>
                    <a:pt x="2947771" y="269748"/>
                  </a:lnTo>
                  <a:close/>
                </a:path>
              </a:pathLst>
            </a:custGeom>
            <a:solidFill>
              <a:srgbClr val="FF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90906" y="3703942"/>
              <a:ext cx="3546983" cy="289026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881371" y="388620"/>
              <a:ext cx="3630168" cy="610666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085079" y="622173"/>
              <a:ext cx="3034030" cy="5480685"/>
            </a:xfrm>
            <a:custGeom>
              <a:avLst/>
              <a:gdLst/>
              <a:ahLst/>
              <a:cxnLst/>
              <a:rect l="l" t="t" r="r" b="b"/>
              <a:pathLst>
                <a:path w="3034029" h="5480685">
                  <a:moveTo>
                    <a:pt x="0" y="0"/>
                  </a:moveTo>
                  <a:lnTo>
                    <a:pt x="207899" y="5480646"/>
                  </a:lnTo>
                  <a:lnTo>
                    <a:pt x="329057" y="5480646"/>
                  </a:lnTo>
                  <a:lnTo>
                    <a:pt x="2859151" y="4897247"/>
                  </a:lnTo>
                  <a:lnTo>
                    <a:pt x="3033522" y="921512"/>
                  </a:lnTo>
                  <a:lnTo>
                    <a:pt x="3033522" y="8022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1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741416" y="1160652"/>
              <a:ext cx="2377440" cy="2506345"/>
            </a:xfrm>
            <a:custGeom>
              <a:avLst/>
              <a:gdLst/>
              <a:ahLst/>
              <a:cxnLst/>
              <a:rect l="l" t="t" r="r" b="b"/>
              <a:pathLst>
                <a:path w="2377440" h="2506345">
                  <a:moveTo>
                    <a:pt x="2377186" y="263779"/>
                  </a:moveTo>
                  <a:lnTo>
                    <a:pt x="1386967" y="0"/>
                  </a:lnTo>
                  <a:lnTo>
                    <a:pt x="1360678" y="53340"/>
                  </a:lnTo>
                  <a:lnTo>
                    <a:pt x="1335913" y="114427"/>
                  </a:lnTo>
                  <a:lnTo>
                    <a:pt x="1314196" y="181610"/>
                  </a:lnTo>
                  <a:lnTo>
                    <a:pt x="1295654" y="256667"/>
                  </a:lnTo>
                  <a:lnTo>
                    <a:pt x="1280160" y="335153"/>
                  </a:lnTo>
                  <a:lnTo>
                    <a:pt x="1269365" y="413258"/>
                  </a:lnTo>
                  <a:lnTo>
                    <a:pt x="1263142" y="488569"/>
                  </a:lnTo>
                  <a:lnTo>
                    <a:pt x="1261618" y="564007"/>
                  </a:lnTo>
                  <a:lnTo>
                    <a:pt x="1261618" y="583311"/>
                  </a:lnTo>
                  <a:lnTo>
                    <a:pt x="1263142" y="602996"/>
                  </a:lnTo>
                  <a:lnTo>
                    <a:pt x="1263142" y="622300"/>
                  </a:lnTo>
                  <a:lnTo>
                    <a:pt x="1264666" y="641985"/>
                  </a:lnTo>
                  <a:lnTo>
                    <a:pt x="1232154" y="644779"/>
                  </a:lnTo>
                  <a:lnTo>
                    <a:pt x="1201166" y="650113"/>
                  </a:lnTo>
                  <a:lnTo>
                    <a:pt x="1140841" y="669925"/>
                  </a:lnTo>
                  <a:lnTo>
                    <a:pt x="1086612" y="700405"/>
                  </a:lnTo>
                  <a:lnTo>
                    <a:pt x="1037082" y="739394"/>
                  </a:lnTo>
                  <a:lnTo>
                    <a:pt x="990727" y="789686"/>
                  </a:lnTo>
                  <a:lnTo>
                    <a:pt x="969010" y="820674"/>
                  </a:lnTo>
                  <a:lnTo>
                    <a:pt x="947293" y="851154"/>
                  </a:lnTo>
                  <a:lnTo>
                    <a:pt x="927227" y="884809"/>
                  </a:lnTo>
                  <a:lnTo>
                    <a:pt x="907034" y="918083"/>
                  </a:lnTo>
                  <a:lnTo>
                    <a:pt x="886955" y="954405"/>
                  </a:lnTo>
                  <a:lnTo>
                    <a:pt x="868426" y="993394"/>
                  </a:lnTo>
                  <a:lnTo>
                    <a:pt x="851408" y="976757"/>
                  </a:lnTo>
                  <a:lnTo>
                    <a:pt x="832739" y="960120"/>
                  </a:lnTo>
                  <a:lnTo>
                    <a:pt x="815708" y="945896"/>
                  </a:lnTo>
                  <a:lnTo>
                    <a:pt x="795655" y="935101"/>
                  </a:lnTo>
                  <a:lnTo>
                    <a:pt x="777113" y="920750"/>
                  </a:lnTo>
                  <a:lnTo>
                    <a:pt x="716661" y="892937"/>
                  </a:lnTo>
                  <a:lnTo>
                    <a:pt x="633095" y="867791"/>
                  </a:lnTo>
                  <a:lnTo>
                    <a:pt x="589788" y="862457"/>
                  </a:lnTo>
                  <a:lnTo>
                    <a:pt x="548005" y="862457"/>
                  </a:lnTo>
                  <a:lnTo>
                    <a:pt x="490728" y="867791"/>
                  </a:lnTo>
                  <a:lnTo>
                    <a:pt x="434975" y="878967"/>
                  </a:lnTo>
                  <a:lnTo>
                    <a:pt x="382397" y="895985"/>
                  </a:lnTo>
                  <a:lnTo>
                    <a:pt x="332867" y="920750"/>
                  </a:lnTo>
                  <a:lnTo>
                    <a:pt x="286385" y="954405"/>
                  </a:lnTo>
                  <a:lnTo>
                    <a:pt x="243078" y="993394"/>
                  </a:lnTo>
                  <a:lnTo>
                    <a:pt x="201295" y="1041019"/>
                  </a:lnTo>
                  <a:lnTo>
                    <a:pt x="165608" y="1093978"/>
                  </a:lnTo>
                  <a:lnTo>
                    <a:pt x="131572" y="1155319"/>
                  </a:lnTo>
                  <a:lnTo>
                    <a:pt x="100584" y="1222248"/>
                  </a:lnTo>
                  <a:lnTo>
                    <a:pt x="74295" y="1297686"/>
                  </a:lnTo>
                  <a:lnTo>
                    <a:pt x="51054" y="1381379"/>
                  </a:lnTo>
                  <a:lnTo>
                    <a:pt x="32512" y="1473454"/>
                  </a:lnTo>
                  <a:lnTo>
                    <a:pt x="17018" y="1571117"/>
                  </a:lnTo>
                  <a:lnTo>
                    <a:pt x="6223" y="1677162"/>
                  </a:lnTo>
                  <a:lnTo>
                    <a:pt x="0" y="1791589"/>
                  </a:lnTo>
                  <a:lnTo>
                    <a:pt x="0" y="1942211"/>
                  </a:lnTo>
                  <a:lnTo>
                    <a:pt x="10922" y="2078990"/>
                  </a:lnTo>
                  <a:lnTo>
                    <a:pt x="27813" y="2199005"/>
                  </a:lnTo>
                  <a:lnTo>
                    <a:pt x="49530" y="2299462"/>
                  </a:lnTo>
                  <a:lnTo>
                    <a:pt x="71247" y="2383167"/>
                  </a:lnTo>
                  <a:lnTo>
                    <a:pt x="91313" y="2444496"/>
                  </a:lnTo>
                  <a:lnTo>
                    <a:pt x="105283" y="2480818"/>
                  </a:lnTo>
                  <a:lnTo>
                    <a:pt x="2284603" y="2505837"/>
                  </a:lnTo>
                  <a:lnTo>
                    <a:pt x="2338959" y="1272540"/>
                  </a:lnTo>
                  <a:lnTo>
                    <a:pt x="2344039" y="1144143"/>
                  </a:lnTo>
                  <a:lnTo>
                    <a:pt x="2355977" y="842645"/>
                  </a:lnTo>
                  <a:lnTo>
                    <a:pt x="2287905" y="773049"/>
                  </a:lnTo>
                  <a:lnTo>
                    <a:pt x="2221357" y="728218"/>
                  </a:lnTo>
                  <a:lnTo>
                    <a:pt x="2157730" y="706247"/>
                  </a:lnTo>
                  <a:lnTo>
                    <a:pt x="2095881" y="703072"/>
                  </a:lnTo>
                  <a:lnTo>
                    <a:pt x="2037080" y="720090"/>
                  </a:lnTo>
                  <a:lnTo>
                    <a:pt x="1981454" y="747903"/>
                  </a:lnTo>
                  <a:lnTo>
                    <a:pt x="1930400" y="787019"/>
                  </a:lnTo>
                  <a:lnTo>
                    <a:pt x="1882267" y="834517"/>
                  </a:lnTo>
                  <a:lnTo>
                    <a:pt x="1838960" y="887476"/>
                  </a:lnTo>
                  <a:lnTo>
                    <a:pt x="1800225" y="943229"/>
                  </a:lnTo>
                  <a:lnTo>
                    <a:pt x="1767713" y="996188"/>
                  </a:lnTo>
                  <a:lnTo>
                    <a:pt x="1716659" y="1088390"/>
                  </a:lnTo>
                  <a:lnTo>
                    <a:pt x="1691767" y="1141349"/>
                  </a:lnTo>
                  <a:lnTo>
                    <a:pt x="1688719" y="1144143"/>
                  </a:lnTo>
                  <a:lnTo>
                    <a:pt x="1718945" y="993394"/>
                  </a:lnTo>
                  <a:lnTo>
                    <a:pt x="1763141" y="831469"/>
                  </a:lnTo>
                  <a:lnTo>
                    <a:pt x="1811020" y="720090"/>
                  </a:lnTo>
                  <a:lnTo>
                    <a:pt x="1862074" y="630809"/>
                  </a:lnTo>
                  <a:lnTo>
                    <a:pt x="1916430" y="566674"/>
                  </a:lnTo>
                  <a:lnTo>
                    <a:pt x="1973707" y="519176"/>
                  </a:lnTo>
                  <a:lnTo>
                    <a:pt x="2030857" y="491236"/>
                  </a:lnTo>
                  <a:lnTo>
                    <a:pt x="2088134" y="477393"/>
                  </a:lnTo>
                  <a:lnTo>
                    <a:pt x="2143887" y="474599"/>
                  </a:lnTo>
                  <a:lnTo>
                    <a:pt x="2373249" y="474599"/>
                  </a:lnTo>
                  <a:lnTo>
                    <a:pt x="2377186" y="384048"/>
                  </a:lnTo>
                  <a:lnTo>
                    <a:pt x="2377186" y="263779"/>
                  </a:lnTo>
                  <a:close/>
                </a:path>
              </a:pathLst>
            </a:custGeom>
            <a:solidFill>
              <a:srgbClr val="F4F1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885303" y="1635251"/>
              <a:ext cx="229362" cy="8089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097526" y="993266"/>
              <a:ext cx="2755265" cy="2947035"/>
            </a:xfrm>
            <a:custGeom>
              <a:avLst/>
              <a:gdLst/>
              <a:ahLst/>
              <a:cxnLst/>
              <a:rect l="l" t="t" r="r" b="b"/>
              <a:pathLst>
                <a:path w="2755265" h="2947035">
                  <a:moveTo>
                    <a:pt x="394716" y="1027049"/>
                  </a:moveTo>
                  <a:lnTo>
                    <a:pt x="393192" y="965581"/>
                  </a:lnTo>
                  <a:lnTo>
                    <a:pt x="388493" y="906780"/>
                  </a:lnTo>
                  <a:lnTo>
                    <a:pt x="380746" y="848487"/>
                  </a:lnTo>
                  <a:lnTo>
                    <a:pt x="369951" y="792480"/>
                  </a:lnTo>
                  <a:lnTo>
                    <a:pt x="357505" y="739521"/>
                  </a:lnTo>
                  <a:lnTo>
                    <a:pt x="342011" y="689229"/>
                  </a:lnTo>
                  <a:lnTo>
                    <a:pt x="324993" y="641985"/>
                  </a:lnTo>
                  <a:lnTo>
                    <a:pt x="304927" y="597154"/>
                  </a:lnTo>
                  <a:lnTo>
                    <a:pt x="283210" y="555498"/>
                  </a:lnTo>
                  <a:lnTo>
                    <a:pt x="258445" y="519176"/>
                  </a:lnTo>
                  <a:lnTo>
                    <a:pt x="232156" y="482727"/>
                  </a:lnTo>
                  <a:lnTo>
                    <a:pt x="205867" y="454914"/>
                  </a:lnTo>
                  <a:lnTo>
                    <a:pt x="176403" y="429768"/>
                  </a:lnTo>
                  <a:lnTo>
                    <a:pt x="145415" y="407416"/>
                  </a:lnTo>
                  <a:lnTo>
                    <a:pt x="82042" y="382270"/>
                  </a:lnTo>
                  <a:lnTo>
                    <a:pt x="78867" y="329311"/>
                  </a:lnTo>
                  <a:lnTo>
                    <a:pt x="74295" y="276352"/>
                  </a:lnTo>
                  <a:lnTo>
                    <a:pt x="66548" y="226060"/>
                  </a:lnTo>
                  <a:lnTo>
                    <a:pt x="57277" y="175895"/>
                  </a:lnTo>
                  <a:lnTo>
                    <a:pt x="46355" y="128270"/>
                  </a:lnTo>
                  <a:lnTo>
                    <a:pt x="32512" y="83820"/>
                  </a:lnTo>
                  <a:lnTo>
                    <a:pt x="17018" y="42164"/>
                  </a:lnTo>
                  <a:lnTo>
                    <a:pt x="0" y="0"/>
                  </a:lnTo>
                  <a:lnTo>
                    <a:pt x="43307" y="1130300"/>
                  </a:lnTo>
                  <a:lnTo>
                    <a:pt x="390017" y="1130300"/>
                  </a:lnTo>
                  <a:lnTo>
                    <a:pt x="394716" y="1054862"/>
                  </a:lnTo>
                  <a:lnTo>
                    <a:pt x="394716" y="1027049"/>
                  </a:lnTo>
                  <a:close/>
                </a:path>
                <a:path w="2755265" h="2947035">
                  <a:moveTo>
                    <a:pt x="2755265" y="2946781"/>
                  </a:moveTo>
                  <a:lnTo>
                    <a:pt x="2733548" y="2793238"/>
                  </a:lnTo>
                  <a:lnTo>
                    <a:pt x="482981" y="2888107"/>
                  </a:lnTo>
                  <a:lnTo>
                    <a:pt x="2755265" y="2946781"/>
                  </a:lnTo>
                  <a:close/>
                </a:path>
              </a:pathLst>
            </a:custGeom>
            <a:solidFill>
              <a:srgbClr val="F4F1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105144" y="1266951"/>
              <a:ext cx="1006475" cy="3923665"/>
            </a:xfrm>
            <a:custGeom>
              <a:avLst/>
              <a:gdLst/>
              <a:ahLst/>
              <a:cxnLst/>
              <a:rect l="l" t="t" r="r" b="b"/>
              <a:pathLst>
                <a:path w="1006475" h="3923665">
                  <a:moveTo>
                    <a:pt x="1006221" y="3794760"/>
                  </a:moveTo>
                  <a:lnTo>
                    <a:pt x="842137" y="3259074"/>
                  </a:lnTo>
                  <a:lnTo>
                    <a:pt x="834644" y="3219958"/>
                  </a:lnTo>
                  <a:lnTo>
                    <a:pt x="650113" y="2251710"/>
                  </a:lnTo>
                  <a:lnTo>
                    <a:pt x="558800" y="0"/>
                  </a:lnTo>
                  <a:lnTo>
                    <a:pt x="544957" y="0"/>
                  </a:lnTo>
                  <a:lnTo>
                    <a:pt x="461378" y="0"/>
                  </a:lnTo>
                  <a:lnTo>
                    <a:pt x="447421" y="0"/>
                  </a:lnTo>
                  <a:lnTo>
                    <a:pt x="354457" y="2251710"/>
                  </a:lnTo>
                  <a:lnTo>
                    <a:pt x="162560" y="3259074"/>
                  </a:lnTo>
                  <a:lnTo>
                    <a:pt x="0" y="3794760"/>
                  </a:lnTo>
                  <a:lnTo>
                    <a:pt x="192024" y="3923157"/>
                  </a:lnTo>
                  <a:lnTo>
                    <a:pt x="226060" y="3783584"/>
                  </a:lnTo>
                  <a:lnTo>
                    <a:pt x="346710" y="3616198"/>
                  </a:lnTo>
                  <a:lnTo>
                    <a:pt x="496951" y="3602228"/>
                  </a:lnTo>
                  <a:lnTo>
                    <a:pt x="502920" y="3219958"/>
                  </a:lnTo>
                  <a:lnTo>
                    <a:pt x="503174" y="3205988"/>
                  </a:lnTo>
                  <a:lnTo>
                    <a:pt x="376174" y="3219958"/>
                  </a:lnTo>
                  <a:lnTo>
                    <a:pt x="447421" y="2594864"/>
                  </a:lnTo>
                  <a:lnTo>
                    <a:pt x="503110" y="2587510"/>
                  </a:lnTo>
                  <a:lnTo>
                    <a:pt x="558800" y="2594864"/>
                  </a:lnTo>
                  <a:lnTo>
                    <a:pt x="630047" y="3219958"/>
                  </a:lnTo>
                  <a:lnTo>
                    <a:pt x="503174" y="3205988"/>
                  </a:lnTo>
                  <a:lnTo>
                    <a:pt x="510921" y="3602228"/>
                  </a:lnTo>
                  <a:lnTo>
                    <a:pt x="657860" y="3616198"/>
                  </a:lnTo>
                  <a:lnTo>
                    <a:pt x="778637" y="3783584"/>
                  </a:lnTo>
                  <a:lnTo>
                    <a:pt x="814324" y="3923157"/>
                  </a:lnTo>
                  <a:lnTo>
                    <a:pt x="1006221" y="3794760"/>
                  </a:lnTo>
                  <a:close/>
                </a:path>
              </a:pathLst>
            </a:custGeom>
            <a:solidFill>
              <a:srgbClr val="DDD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219700" y="3524250"/>
              <a:ext cx="2350135" cy="153670"/>
            </a:xfrm>
            <a:custGeom>
              <a:avLst/>
              <a:gdLst/>
              <a:ahLst/>
              <a:cxnLst/>
              <a:rect l="l" t="t" r="r" b="b"/>
              <a:pathLst>
                <a:path w="2350134" h="153670">
                  <a:moveTo>
                    <a:pt x="2349754" y="0"/>
                  </a:moveTo>
                  <a:lnTo>
                    <a:pt x="0" y="131191"/>
                  </a:lnTo>
                  <a:lnTo>
                    <a:pt x="2349754" y="153416"/>
                  </a:lnTo>
                  <a:lnTo>
                    <a:pt x="2349754" y="0"/>
                  </a:lnTo>
                  <a:close/>
                </a:path>
              </a:pathLst>
            </a:custGeom>
            <a:solidFill>
              <a:srgbClr val="F4F1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232146" y="4743703"/>
              <a:ext cx="2741295" cy="1359535"/>
            </a:xfrm>
            <a:custGeom>
              <a:avLst/>
              <a:gdLst/>
              <a:ahLst/>
              <a:cxnLst/>
              <a:rect l="l" t="t" r="r" b="b"/>
              <a:pathLst>
                <a:path w="2741295" h="1359535">
                  <a:moveTo>
                    <a:pt x="1048004" y="747776"/>
                  </a:moveTo>
                  <a:lnTo>
                    <a:pt x="1035558" y="572008"/>
                  </a:lnTo>
                  <a:lnTo>
                    <a:pt x="975233" y="477139"/>
                  </a:lnTo>
                  <a:lnTo>
                    <a:pt x="921004" y="362712"/>
                  </a:lnTo>
                  <a:lnTo>
                    <a:pt x="911733" y="343154"/>
                  </a:lnTo>
                  <a:lnTo>
                    <a:pt x="837438" y="209296"/>
                  </a:lnTo>
                  <a:lnTo>
                    <a:pt x="614553" y="362712"/>
                  </a:lnTo>
                  <a:lnTo>
                    <a:pt x="582041" y="331978"/>
                  </a:lnTo>
                  <a:lnTo>
                    <a:pt x="491998" y="164592"/>
                  </a:lnTo>
                  <a:lnTo>
                    <a:pt x="486029" y="153416"/>
                  </a:lnTo>
                  <a:lnTo>
                    <a:pt x="397764" y="100457"/>
                  </a:lnTo>
                  <a:lnTo>
                    <a:pt x="219837" y="164592"/>
                  </a:lnTo>
                  <a:lnTo>
                    <a:pt x="156337" y="94869"/>
                  </a:lnTo>
                  <a:lnTo>
                    <a:pt x="113030" y="0"/>
                  </a:lnTo>
                  <a:lnTo>
                    <a:pt x="52705" y="0"/>
                  </a:lnTo>
                  <a:lnTo>
                    <a:pt x="0" y="2794"/>
                  </a:lnTo>
                  <a:lnTo>
                    <a:pt x="30988" y="736600"/>
                  </a:lnTo>
                  <a:lnTo>
                    <a:pt x="1048004" y="747776"/>
                  </a:lnTo>
                  <a:close/>
                </a:path>
                <a:path w="2741295" h="1359535">
                  <a:moveTo>
                    <a:pt x="2741295" y="92075"/>
                  </a:moveTo>
                  <a:lnTo>
                    <a:pt x="2591181" y="8382"/>
                  </a:lnTo>
                  <a:lnTo>
                    <a:pt x="2524760" y="16637"/>
                  </a:lnTo>
                  <a:lnTo>
                    <a:pt x="2450465" y="114427"/>
                  </a:lnTo>
                  <a:lnTo>
                    <a:pt x="2407158" y="209296"/>
                  </a:lnTo>
                  <a:lnTo>
                    <a:pt x="2311019" y="114427"/>
                  </a:lnTo>
                  <a:lnTo>
                    <a:pt x="2162556" y="153416"/>
                  </a:lnTo>
                  <a:lnTo>
                    <a:pt x="2077339" y="267843"/>
                  </a:lnTo>
                  <a:lnTo>
                    <a:pt x="2024761" y="440817"/>
                  </a:lnTo>
                  <a:lnTo>
                    <a:pt x="1885442" y="306832"/>
                  </a:lnTo>
                  <a:lnTo>
                    <a:pt x="1725930" y="323723"/>
                  </a:lnTo>
                  <a:lnTo>
                    <a:pt x="1651635" y="460387"/>
                  </a:lnTo>
                  <a:lnTo>
                    <a:pt x="1626870" y="580390"/>
                  </a:lnTo>
                  <a:lnTo>
                    <a:pt x="1609521" y="787882"/>
                  </a:lnTo>
                  <a:lnTo>
                    <a:pt x="38735" y="747776"/>
                  </a:lnTo>
                  <a:lnTo>
                    <a:pt x="59563" y="1359115"/>
                  </a:lnTo>
                  <a:lnTo>
                    <a:pt x="168910" y="1359115"/>
                  </a:lnTo>
                  <a:lnTo>
                    <a:pt x="2555621" y="812038"/>
                  </a:lnTo>
                  <a:lnTo>
                    <a:pt x="2543949" y="811745"/>
                  </a:lnTo>
                  <a:lnTo>
                    <a:pt x="2712085" y="772922"/>
                  </a:lnTo>
                  <a:lnTo>
                    <a:pt x="2726309" y="440817"/>
                  </a:lnTo>
                  <a:lnTo>
                    <a:pt x="2736342" y="209296"/>
                  </a:lnTo>
                  <a:lnTo>
                    <a:pt x="2741295" y="92075"/>
                  </a:lnTo>
                  <a:close/>
                </a:path>
              </a:pathLst>
            </a:custGeom>
            <a:solidFill>
              <a:srgbClr val="9FB7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818756" y="5011546"/>
              <a:ext cx="535305" cy="765175"/>
            </a:xfrm>
            <a:custGeom>
              <a:avLst/>
              <a:gdLst/>
              <a:ahLst/>
              <a:cxnLst/>
              <a:rect l="l" t="t" r="r" b="b"/>
              <a:pathLst>
                <a:path w="535304" h="765175">
                  <a:moveTo>
                    <a:pt x="273939" y="0"/>
                  </a:moveTo>
                  <a:lnTo>
                    <a:pt x="219837" y="11175"/>
                  </a:lnTo>
                  <a:lnTo>
                    <a:pt x="168783" y="36321"/>
                  </a:lnTo>
                  <a:lnTo>
                    <a:pt x="122300" y="78104"/>
                  </a:lnTo>
                  <a:lnTo>
                    <a:pt x="82042" y="133984"/>
                  </a:lnTo>
                  <a:lnTo>
                    <a:pt x="63500" y="167385"/>
                  </a:lnTo>
                  <a:lnTo>
                    <a:pt x="34036" y="240029"/>
                  </a:lnTo>
                  <a:lnTo>
                    <a:pt x="21717" y="279018"/>
                  </a:lnTo>
                  <a:lnTo>
                    <a:pt x="12446" y="320928"/>
                  </a:lnTo>
                  <a:lnTo>
                    <a:pt x="6223" y="365505"/>
                  </a:lnTo>
                  <a:lnTo>
                    <a:pt x="1524" y="413003"/>
                  </a:lnTo>
                  <a:lnTo>
                    <a:pt x="0" y="463168"/>
                  </a:lnTo>
                  <a:lnTo>
                    <a:pt x="1524" y="510666"/>
                  </a:lnTo>
                  <a:lnTo>
                    <a:pt x="7747" y="558037"/>
                  </a:lnTo>
                  <a:lnTo>
                    <a:pt x="15494" y="605510"/>
                  </a:lnTo>
                  <a:lnTo>
                    <a:pt x="24765" y="647382"/>
                  </a:lnTo>
                  <a:lnTo>
                    <a:pt x="38735" y="689241"/>
                  </a:lnTo>
                  <a:lnTo>
                    <a:pt x="54228" y="728294"/>
                  </a:lnTo>
                  <a:lnTo>
                    <a:pt x="71247" y="764578"/>
                  </a:lnTo>
                  <a:lnTo>
                    <a:pt x="57276" y="708761"/>
                  </a:lnTo>
                  <a:lnTo>
                    <a:pt x="48006" y="647382"/>
                  </a:lnTo>
                  <a:lnTo>
                    <a:pt x="43434" y="585990"/>
                  </a:lnTo>
                  <a:lnTo>
                    <a:pt x="44958" y="521842"/>
                  </a:lnTo>
                  <a:lnTo>
                    <a:pt x="49529" y="474344"/>
                  </a:lnTo>
                  <a:lnTo>
                    <a:pt x="55752" y="429640"/>
                  </a:lnTo>
                  <a:lnTo>
                    <a:pt x="65024" y="387857"/>
                  </a:lnTo>
                  <a:lnTo>
                    <a:pt x="77470" y="348741"/>
                  </a:lnTo>
                  <a:lnTo>
                    <a:pt x="91313" y="309752"/>
                  </a:lnTo>
                  <a:lnTo>
                    <a:pt x="125349" y="242823"/>
                  </a:lnTo>
                  <a:lnTo>
                    <a:pt x="165608" y="186944"/>
                  </a:lnTo>
                  <a:lnTo>
                    <a:pt x="212090" y="145160"/>
                  </a:lnTo>
                  <a:lnTo>
                    <a:pt x="263144" y="120014"/>
                  </a:lnTo>
                  <a:lnTo>
                    <a:pt x="317373" y="111632"/>
                  </a:lnTo>
                  <a:lnTo>
                    <a:pt x="533400" y="111632"/>
                  </a:lnTo>
                  <a:lnTo>
                    <a:pt x="534797" y="108838"/>
                  </a:lnTo>
                  <a:lnTo>
                    <a:pt x="450469" y="108838"/>
                  </a:lnTo>
                  <a:lnTo>
                    <a:pt x="434975" y="89280"/>
                  </a:lnTo>
                  <a:lnTo>
                    <a:pt x="417957" y="69722"/>
                  </a:lnTo>
                  <a:lnTo>
                    <a:pt x="382397" y="38988"/>
                  </a:lnTo>
                  <a:lnTo>
                    <a:pt x="343662" y="16763"/>
                  </a:lnTo>
                  <a:lnTo>
                    <a:pt x="301878" y="2793"/>
                  </a:lnTo>
                  <a:lnTo>
                    <a:pt x="2739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136130" y="5123179"/>
              <a:ext cx="216026" cy="10604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269226" y="4846954"/>
              <a:ext cx="481965" cy="273685"/>
            </a:xfrm>
            <a:custGeom>
              <a:avLst/>
              <a:gdLst/>
              <a:ahLst/>
              <a:cxnLst/>
              <a:rect l="l" t="t" r="r" b="b"/>
              <a:pathLst>
                <a:path w="481965" h="273685">
                  <a:moveTo>
                    <a:pt x="253873" y="0"/>
                  </a:moveTo>
                  <a:lnTo>
                    <a:pt x="210566" y="5588"/>
                  </a:lnTo>
                  <a:lnTo>
                    <a:pt x="148717" y="33401"/>
                  </a:lnTo>
                  <a:lnTo>
                    <a:pt x="111378" y="64135"/>
                  </a:lnTo>
                  <a:lnTo>
                    <a:pt x="75819" y="106045"/>
                  </a:lnTo>
                  <a:lnTo>
                    <a:pt x="46354" y="153416"/>
                  </a:lnTo>
                  <a:lnTo>
                    <a:pt x="20066" y="209296"/>
                  </a:lnTo>
                  <a:lnTo>
                    <a:pt x="0" y="273431"/>
                  </a:lnTo>
                  <a:lnTo>
                    <a:pt x="84327" y="273431"/>
                  </a:lnTo>
                  <a:lnTo>
                    <a:pt x="89916" y="262255"/>
                  </a:lnTo>
                  <a:lnTo>
                    <a:pt x="103631" y="237109"/>
                  </a:lnTo>
                  <a:lnTo>
                    <a:pt x="136271" y="192532"/>
                  </a:lnTo>
                  <a:lnTo>
                    <a:pt x="171703" y="156210"/>
                  </a:lnTo>
                  <a:lnTo>
                    <a:pt x="232155" y="119888"/>
                  </a:lnTo>
                  <a:lnTo>
                    <a:pt x="297179" y="108839"/>
                  </a:lnTo>
                  <a:lnTo>
                    <a:pt x="456946" y="108839"/>
                  </a:lnTo>
                  <a:lnTo>
                    <a:pt x="468883" y="83693"/>
                  </a:lnTo>
                  <a:lnTo>
                    <a:pt x="481456" y="64135"/>
                  </a:lnTo>
                  <a:lnTo>
                    <a:pt x="388620" y="64135"/>
                  </a:lnTo>
                  <a:lnTo>
                    <a:pt x="376047" y="52959"/>
                  </a:lnTo>
                  <a:lnTo>
                    <a:pt x="335915" y="22225"/>
                  </a:lnTo>
                  <a:lnTo>
                    <a:pt x="292607" y="5588"/>
                  </a:lnTo>
                  <a:lnTo>
                    <a:pt x="277114" y="2794"/>
                  </a:lnTo>
                  <a:lnTo>
                    <a:pt x="2538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566406" y="4955794"/>
              <a:ext cx="159766" cy="64135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883779" y="4816221"/>
              <a:ext cx="167131" cy="10883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105144" y="946009"/>
              <a:ext cx="1902460" cy="4130040"/>
            </a:xfrm>
            <a:custGeom>
              <a:avLst/>
              <a:gdLst/>
              <a:ahLst/>
              <a:cxnLst/>
              <a:rect l="l" t="t" r="r" b="b"/>
              <a:pathLst>
                <a:path w="1902459" h="4130040">
                  <a:moveTo>
                    <a:pt x="578954" y="0"/>
                  </a:moveTo>
                  <a:lnTo>
                    <a:pt x="448945" y="0"/>
                  </a:lnTo>
                  <a:lnTo>
                    <a:pt x="448945" y="78117"/>
                  </a:lnTo>
                  <a:lnTo>
                    <a:pt x="578954" y="78117"/>
                  </a:lnTo>
                  <a:lnTo>
                    <a:pt x="578954" y="0"/>
                  </a:lnTo>
                  <a:close/>
                </a:path>
                <a:path w="1902459" h="4130040">
                  <a:moveTo>
                    <a:pt x="611530" y="145021"/>
                  </a:moveTo>
                  <a:lnTo>
                    <a:pt x="421132" y="145021"/>
                  </a:lnTo>
                  <a:lnTo>
                    <a:pt x="421132" y="223151"/>
                  </a:lnTo>
                  <a:lnTo>
                    <a:pt x="611530" y="223151"/>
                  </a:lnTo>
                  <a:lnTo>
                    <a:pt x="611530" y="145021"/>
                  </a:lnTo>
                  <a:close/>
                </a:path>
                <a:path w="1902459" h="4130040">
                  <a:moveTo>
                    <a:pt x="741540" y="2480551"/>
                  </a:moveTo>
                  <a:lnTo>
                    <a:pt x="660158" y="2480551"/>
                  </a:lnTo>
                  <a:lnTo>
                    <a:pt x="618147" y="1452727"/>
                  </a:lnTo>
                  <a:lnTo>
                    <a:pt x="618147" y="2480551"/>
                  </a:lnTo>
                  <a:lnTo>
                    <a:pt x="387210" y="2480551"/>
                  </a:lnTo>
                  <a:lnTo>
                    <a:pt x="490474" y="385076"/>
                  </a:lnTo>
                  <a:lnTo>
                    <a:pt x="470662" y="385076"/>
                  </a:lnTo>
                  <a:lnTo>
                    <a:pt x="492252" y="348754"/>
                  </a:lnTo>
                  <a:lnTo>
                    <a:pt x="490474" y="385076"/>
                  </a:lnTo>
                  <a:lnTo>
                    <a:pt x="532511" y="385076"/>
                  </a:lnTo>
                  <a:lnTo>
                    <a:pt x="530987" y="348754"/>
                  </a:lnTo>
                  <a:lnTo>
                    <a:pt x="552704" y="385076"/>
                  </a:lnTo>
                  <a:lnTo>
                    <a:pt x="532511" y="385076"/>
                  </a:lnTo>
                  <a:lnTo>
                    <a:pt x="618147" y="2480551"/>
                  </a:lnTo>
                  <a:lnTo>
                    <a:pt x="618147" y="1452727"/>
                  </a:lnTo>
                  <a:lnTo>
                    <a:pt x="573024" y="348754"/>
                  </a:lnTo>
                  <a:lnTo>
                    <a:pt x="572770" y="342912"/>
                  </a:lnTo>
                  <a:lnTo>
                    <a:pt x="572770" y="306971"/>
                  </a:lnTo>
                  <a:lnTo>
                    <a:pt x="451980" y="306971"/>
                  </a:lnTo>
                  <a:lnTo>
                    <a:pt x="448945" y="342912"/>
                  </a:lnTo>
                  <a:lnTo>
                    <a:pt x="344982" y="2480551"/>
                  </a:lnTo>
                  <a:lnTo>
                    <a:pt x="258572" y="2480551"/>
                  </a:lnTo>
                  <a:lnTo>
                    <a:pt x="258572" y="2558681"/>
                  </a:lnTo>
                  <a:lnTo>
                    <a:pt x="741540" y="2558681"/>
                  </a:lnTo>
                  <a:lnTo>
                    <a:pt x="741540" y="2480551"/>
                  </a:lnTo>
                  <a:close/>
                </a:path>
                <a:path w="1902459" h="4130040">
                  <a:moveTo>
                    <a:pt x="894778" y="3499104"/>
                  </a:moveTo>
                  <a:lnTo>
                    <a:pt x="829221" y="3499104"/>
                  </a:lnTo>
                  <a:lnTo>
                    <a:pt x="783793" y="3221317"/>
                  </a:lnTo>
                  <a:lnTo>
                    <a:pt x="783793" y="3499104"/>
                  </a:lnTo>
                  <a:lnTo>
                    <a:pt x="656183" y="3499104"/>
                  </a:lnTo>
                  <a:lnTo>
                    <a:pt x="612889" y="3100413"/>
                  </a:lnTo>
                  <a:lnTo>
                    <a:pt x="612889" y="3499104"/>
                  </a:lnTo>
                  <a:lnTo>
                    <a:pt x="402717" y="3499104"/>
                  </a:lnTo>
                  <a:lnTo>
                    <a:pt x="461137" y="2960509"/>
                  </a:lnTo>
                  <a:lnTo>
                    <a:pt x="444246" y="2960509"/>
                  </a:lnTo>
                  <a:lnTo>
                    <a:pt x="464426" y="2929775"/>
                  </a:lnTo>
                  <a:lnTo>
                    <a:pt x="461137" y="2960509"/>
                  </a:lnTo>
                  <a:lnTo>
                    <a:pt x="554482" y="2960509"/>
                  </a:lnTo>
                  <a:lnTo>
                    <a:pt x="551053" y="2929775"/>
                  </a:lnTo>
                  <a:lnTo>
                    <a:pt x="572770" y="2960509"/>
                  </a:lnTo>
                  <a:lnTo>
                    <a:pt x="554482" y="2960509"/>
                  </a:lnTo>
                  <a:lnTo>
                    <a:pt x="612889" y="3499104"/>
                  </a:lnTo>
                  <a:lnTo>
                    <a:pt x="612889" y="3100413"/>
                  </a:lnTo>
                  <a:lnTo>
                    <a:pt x="594360" y="2929775"/>
                  </a:lnTo>
                  <a:lnTo>
                    <a:pt x="592836" y="2915805"/>
                  </a:lnTo>
                  <a:lnTo>
                    <a:pt x="589788" y="2882404"/>
                  </a:lnTo>
                  <a:lnTo>
                    <a:pt x="425704" y="2882404"/>
                  </a:lnTo>
                  <a:lnTo>
                    <a:pt x="422656" y="2915805"/>
                  </a:lnTo>
                  <a:lnTo>
                    <a:pt x="359295" y="3499104"/>
                  </a:lnTo>
                  <a:lnTo>
                    <a:pt x="220891" y="3499104"/>
                  </a:lnTo>
                  <a:lnTo>
                    <a:pt x="349580" y="2712224"/>
                  </a:lnTo>
                  <a:lnTo>
                    <a:pt x="655104" y="2712224"/>
                  </a:lnTo>
                  <a:lnTo>
                    <a:pt x="783793" y="3499104"/>
                  </a:lnTo>
                  <a:lnTo>
                    <a:pt x="783793" y="3221317"/>
                  </a:lnTo>
                  <a:lnTo>
                    <a:pt x="700544" y="2712224"/>
                  </a:lnTo>
                  <a:lnTo>
                    <a:pt x="722947" y="2712224"/>
                  </a:lnTo>
                  <a:lnTo>
                    <a:pt x="722947" y="2636888"/>
                  </a:lnTo>
                  <a:lnTo>
                    <a:pt x="275590" y="2636888"/>
                  </a:lnTo>
                  <a:lnTo>
                    <a:pt x="275590" y="2712224"/>
                  </a:lnTo>
                  <a:lnTo>
                    <a:pt x="305663" y="2712224"/>
                  </a:lnTo>
                  <a:lnTo>
                    <a:pt x="176987" y="3499104"/>
                  </a:lnTo>
                  <a:lnTo>
                    <a:pt x="109982" y="3499104"/>
                  </a:lnTo>
                  <a:lnTo>
                    <a:pt x="109982" y="3577221"/>
                  </a:lnTo>
                  <a:lnTo>
                    <a:pt x="894778" y="3577221"/>
                  </a:lnTo>
                  <a:lnTo>
                    <a:pt x="894778" y="3499104"/>
                  </a:lnTo>
                  <a:close/>
                </a:path>
                <a:path w="1902459" h="4130040">
                  <a:moveTo>
                    <a:pt x="1004697" y="4090682"/>
                  </a:moveTo>
                  <a:lnTo>
                    <a:pt x="893064" y="3733431"/>
                  </a:lnTo>
                  <a:lnTo>
                    <a:pt x="874649" y="3674884"/>
                  </a:lnTo>
                  <a:lnTo>
                    <a:pt x="131572" y="3674884"/>
                  </a:lnTo>
                  <a:lnTo>
                    <a:pt x="0" y="4090682"/>
                  </a:lnTo>
                  <a:lnTo>
                    <a:pt x="37211" y="4129671"/>
                  </a:lnTo>
                  <a:lnTo>
                    <a:pt x="156464" y="3752989"/>
                  </a:lnTo>
                  <a:lnTo>
                    <a:pt x="144018" y="3752989"/>
                  </a:lnTo>
                  <a:lnTo>
                    <a:pt x="162560" y="3733431"/>
                  </a:lnTo>
                  <a:lnTo>
                    <a:pt x="156464" y="3752989"/>
                  </a:lnTo>
                  <a:lnTo>
                    <a:pt x="849757" y="3752989"/>
                  </a:lnTo>
                  <a:lnTo>
                    <a:pt x="843661" y="3733431"/>
                  </a:lnTo>
                  <a:lnTo>
                    <a:pt x="862203" y="3752989"/>
                  </a:lnTo>
                  <a:lnTo>
                    <a:pt x="849757" y="3752989"/>
                  </a:lnTo>
                  <a:lnTo>
                    <a:pt x="967486" y="4129671"/>
                  </a:lnTo>
                  <a:lnTo>
                    <a:pt x="1004697" y="4090682"/>
                  </a:lnTo>
                  <a:close/>
                </a:path>
                <a:path w="1902459" h="4130040">
                  <a:moveTo>
                    <a:pt x="1902206" y="3870210"/>
                  </a:moveTo>
                  <a:lnTo>
                    <a:pt x="1876044" y="3831094"/>
                  </a:lnTo>
                  <a:lnTo>
                    <a:pt x="1826514" y="3783723"/>
                  </a:lnTo>
                  <a:lnTo>
                    <a:pt x="1769364" y="3761371"/>
                  </a:lnTo>
                  <a:lnTo>
                    <a:pt x="1735201" y="3761371"/>
                  </a:lnTo>
                  <a:lnTo>
                    <a:pt x="1640840" y="3808869"/>
                  </a:lnTo>
                  <a:lnTo>
                    <a:pt x="1613027" y="3836682"/>
                  </a:lnTo>
                  <a:lnTo>
                    <a:pt x="1589659" y="3875798"/>
                  </a:lnTo>
                  <a:lnTo>
                    <a:pt x="1569720" y="3917581"/>
                  </a:lnTo>
                  <a:lnTo>
                    <a:pt x="1552702" y="3965079"/>
                  </a:lnTo>
                  <a:lnTo>
                    <a:pt x="1645539" y="3965079"/>
                  </a:lnTo>
                  <a:lnTo>
                    <a:pt x="1656334" y="3948315"/>
                  </a:lnTo>
                  <a:lnTo>
                    <a:pt x="1684147" y="3917581"/>
                  </a:lnTo>
                  <a:lnTo>
                    <a:pt x="1713611" y="3895356"/>
                  </a:lnTo>
                  <a:lnTo>
                    <a:pt x="1744599" y="3878592"/>
                  </a:lnTo>
                  <a:lnTo>
                    <a:pt x="1778635" y="3870210"/>
                  </a:lnTo>
                  <a:lnTo>
                    <a:pt x="1902206" y="38702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618351" y="602487"/>
              <a:ext cx="0" cy="354965"/>
            </a:xfrm>
            <a:custGeom>
              <a:avLst/>
              <a:gdLst/>
              <a:ahLst/>
              <a:cxnLst/>
              <a:rect l="l" t="t" r="r" b="b"/>
              <a:pathLst>
                <a:path h="354965">
                  <a:moveTo>
                    <a:pt x="0" y="0"/>
                  </a:moveTo>
                  <a:lnTo>
                    <a:pt x="0" y="354457"/>
                  </a:lnTo>
                </a:path>
              </a:pathLst>
            </a:custGeom>
            <a:ln w="43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250686" y="4671059"/>
              <a:ext cx="718185" cy="577850"/>
            </a:xfrm>
            <a:custGeom>
              <a:avLst/>
              <a:gdLst/>
              <a:ahLst/>
              <a:cxnLst/>
              <a:rect l="l" t="t" r="r" b="b"/>
              <a:pathLst>
                <a:path w="718184" h="577850">
                  <a:moveTo>
                    <a:pt x="718185" y="491236"/>
                  </a:moveTo>
                  <a:lnTo>
                    <a:pt x="583565" y="0"/>
                  </a:lnTo>
                  <a:lnTo>
                    <a:pt x="565023" y="16764"/>
                  </a:lnTo>
                  <a:lnTo>
                    <a:pt x="656259" y="351548"/>
                  </a:lnTo>
                  <a:lnTo>
                    <a:pt x="630047" y="301371"/>
                  </a:lnTo>
                  <a:lnTo>
                    <a:pt x="602107" y="262382"/>
                  </a:lnTo>
                  <a:lnTo>
                    <a:pt x="569595" y="226060"/>
                  </a:lnTo>
                  <a:lnTo>
                    <a:pt x="535559" y="195326"/>
                  </a:lnTo>
                  <a:lnTo>
                    <a:pt x="499999" y="173101"/>
                  </a:lnTo>
                  <a:lnTo>
                    <a:pt x="461264" y="153543"/>
                  </a:lnTo>
                  <a:lnTo>
                    <a:pt x="419481" y="142367"/>
                  </a:lnTo>
                  <a:lnTo>
                    <a:pt x="399415" y="136779"/>
                  </a:lnTo>
                  <a:lnTo>
                    <a:pt x="379209" y="133985"/>
                  </a:lnTo>
                  <a:lnTo>
                    <a:pt x="357632" y="133985"/>
                  </a:lnTo>
                  <a:lnTo>
                    <a:pt x="253860" y="153543"/>
                  </a:lnTo>
                  <a:lnTo>
                    <a:pt x="191897" y="187071"/>
                  </a:lnTo>
                  <a:lnTo>
                    <a:pt x="136271" y="234442"/>
                  </a:lnTo>
                  <a:lnTo>
                    <a:pt x="88265" y="295783"/>
                  </a:lnTo>
                  <a:lnTo>
                    <a:pt x="70751" y="324853"/>
                  </a:lnTo>
                  <a:lnTo>
                    <a:pt x="154813" y="16764"/>
                  </a:lnTo>
                  <a:lnTo>
                    <a:pt x="136271" y="0"/>
                  </a:lnTo>
                  <a:lnTo>
                    <a:pt x="0" y="491236"/>
                  </a:lnTo>
                  <a:lnTo>
                    <a:pt x="14643" y="505421"/>
                  </a:lnTo>
                  <a:lnTo>
                    <a:pt x="10795" y="533031"/>
                  </a:lnTo>
                  <a:lnTo>
                    <a:pt x="9271" y="577723"/>
                  </a:lnTo>
                  <a:lnTo>
                    <a:pt x="51054" y="577723"/>
                  </a:lnTo>
                  <a:lnTo>
                    <a:pt x="52578" y="549783"/>
                  </a:lnTo>
                  <a:lnTo>
                    <a:pt x="54229" y="524649"/>
                  </a:lnTo>
                  <a:lnTo>
                    <a:pt x="63500" y="474472"/>
                  </a:lnTo>
                  <a:lnTo>
                    <a:pt x="78994" y="424180"/>
                  </a:lnTo>
                  <a:lnTo>
                    <a:pt x="100584" y="379476"/>
                  </a:lnTo>
                  <a:lnTo>
                    <a:pt x="123825" y="340487"/>
                  </a:lnTo>
                  <a:lnTo>
                    <a:pt x="150114" y="306959"/>
                  </a:lnTo>
                  <a:lnTo>
                    <a:pt x="195072" y="265176"/>
                  </a:lnTo>
                  <a:lnTo>
                    <a:pt x="229108" y="245618"/>
                  </a:lnTo>
                  <a:lnTo>
                    <a:pt x="246126" y="234442"/>
                  </a:lnTo>
                  <a:lnTo>
                    <a:pt x="263144" y="226060"/>
                  </a:lnTo>
                  <a:lnTo>
                    <a:pt x="300228" y="214884"/>
                  </a:lnTo>
                  <a:lnTo>
                    <a:pt x="338963" y="209296"/>
                  </a:lnTo>
                  <a:lnTo>
                    <a:pt x="376161" y="209296"/>
                  </a:lnTo>
                  <a:lnTo>
                    <a:pt x="414909" y="214884"/>
                  </a:lnTo>
                  <a:lnTo>
                    <a:pt x="431927" y="220472"/>
                  </a:lnTo>
                  <a:lnTo>
                    <a:pt x="450469" y="226060"/>
                  </a:lnTo>
                  <a:lnTo>
                    <a:pt x="467487" y="234442"/>
                  </a:lnTo>
                  <a:lnTo>
                    <a:pt x="486029" y="245618"/>
                  </a:lnTo>
                  <a:lnTo>
                    <a:pt x="501523" y="254000"/>
                  </a:lnTo>
                  <a:lnTo>
                    <a:pt x="549529" y="293116"/>
                  </a:lnTo>
                  <a:lnTo>
                    <a:pt x="577342" y="323723"/>
                  </a:lnTo>
                  <a:lnTo>
                    <a:pt x="602107" y="360045"/>
                  </a:lnTo>
                  <a:lnTo>
                    <a:pt x="634619" y="424180"/>
                  </a:lnTo>
                  <a:lnTo>
                    <a:pt x="650113" y="474472"/>
                  </a:lnTo>
                  <a:lnTo>
                    <a:pt x="659384" y="524649"/>
                  </a:lnTo>
                  <a:lnTo>
                    <a:pt x="662559" y="577723"/>
                  </a:lnTo>
                  <a:lnTo>
                    <a:pt x="696595" y="524649"/>
                  </a:lnTo>
                  <a:lnTo>
                    <a:pt x="696595" y="499491"/>
                  </a:lnTo>
                  <a:lnTo>
                    <a:pt x="699643" y="510667"/>
                  </a:lnTo>
                  <a:lnTo>
                    <a:pt x="718185" y="4912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188836" y="4567935"/>
              <a:ext cx="839469" cy="0"/>
            </a:xfrm>
            <a:custGeom>
              <a:avLst/>
              <a:gdLst/>
              <a:ahLst/>
              <a:cxnLst/>
              <a:rect l="l" t="t" r="r" b="b"/>
              <a:pathLst>
                <a:path w="839470">
                  <a:moveTo>
                    <a:pt x="0" y="0"/>
                  </a:moveTo>
                  <a:lnTo>
                    <a:pt x="838962" y="0"/>
                  </a:lnTo>
                </a:path>
              </a:pathLst>
            </a:custGeom>
            <a:ln w="40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897751" y="4576190"/>
              <a:ext cx="0" cy="103505"/>
            </a:xfrm>
            <a:custGeom>
              <a:avLst/>
              <a:gdLst/>
              <a:ahLst/>
              <a:cxnLst/>
              <a:rect l="l" t="t" r="r" b="b"/>
              <a:pathLst>
                <a:path h="103504">
                  <a:moveTo>
                    <a:pt x="0" y="0"/>
                  </a:moveTo>
                  <a:lnTo>
                    <a:pt x="0" y="103250"/>
                  </a:lnTo>
                </a:path>
              </a:pathLst>
            </a:custGeom>
            <a:ln w="229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951091" y="4576190"/>
              <a:ext cx="0" cy="103505"/>
            </a:xfrm>
            <a:custGeom>
              <a:avLst/>
              <a:gdLst/>
              <a:ahLst/>
              <a:cxnLst/>
              <a:rect l="l" t="t" r="r" b="b"/>
              <a:pathLst>
                <a:path h="103504">
                  <a:moveTo>
                    <a:pt x="0" y="0"/>
                  </a:moveTo>
                  <a:lnTo>
                    <a:pt x="0" y="103250"/>
                  </a:lnTo>
                </a:path>
              </a:pathLst>
            </a:custGeom>
            <a:ln w="21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770751" y="4576190"/>
              <a:ext cx="63500" cy="103505"/>
            </a:xfrm>
            <a:custGeom>
              <a:avLst/>
              <a:gdLst/>
              <a:ahLst/>
              <a:cxnLst/>
              <a:rect l="l" t="t" r="r" b="b"/>
              <a:pathLst>
                <a:path w="63500" h="103504">
                  <a:moveTo>
                    <a:pt x="63500" y="0"/>
                  </a:moveTo>
                  <a:lnTo>
                    <a:pt x="63500" y="103250"/>
                  </a:lnTo>
                </a:path>
                <a:path w="63500" h="103504">
                  <a:moveTo>
                    <a:pt x="0" y="0"/>
                  </a:moveTo>
                  <a:lnTo>
                    <a:pt x="0" y="103250"/>
                  </a:lnTo>
                </a:path>
              </a:pathLst>
            </a:custGeom>
            <a:ln w="229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706489" y="4576190"/>
              <a:ext cx="0" cy="103505"/>
            </a:xfrm>
            <a:custGeom>
              <a:avLst/>
              <a:gdLst/>
              <a:ahLst/>
              <a:cxnLst/>
              <a:rect l="l" t="t" r="r" b="b"/>
              <a:pathLst>
                <a:path h="103504">
                  <a:moveTo>
                    <a:pt x="0" y="0"/>
                  </a:moveTo>
                  <a:lnTo>
                    <a:pt x="0" y="103250"/>
                  </a:lnTo>
                </a:path>
              </a:pathLst>
            </a:custGeom>
            <a:ln w="21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517004" y="4576190"/>
              <a:ext cx="125730" cy="103505"/>
            </a:xfrm>
            <a:custGeom>
              <a:avLst/>
              <a:gdLst/>
              <a:ahLst/>
              <a:cxnLst/>
              <a:rect l="l" t="t" r="r" b="b"/>
              <a:pathLst>
                <a:path w="125729" h="103504">
                  <a:moveTo>
                    <a:pt x="125349" y="0"/>
                  </a:moveTo>
                  <a:lnTo>
                    <a:pt x="125349" y="103250"/>
                  </a:lnTo>
                </a:path>
                <a:path w="125729" h="103504">
                  <a:moveTo>
                    <a:pt x="63373" y="0"/>
                  </a:moveTo>
                  <a:lnTo>
                    <a:pt x="63373" y="103250"/>
                  </a:lnTo>
                </a:path>
                <a:path w="125729" h="103504">
                  <a:moveTo>
                    <a:pt x="0" y="0"/>
                  </a:moveTo>
                  <a:lnTo>
                    <a:pt x="0" y="103250"/>
                  </a:lnTo>
                </a:path>
              </a:pathLst>
            </a:custGeom>
            <a:ln w="229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452615" y="4576190"/>
              <a:ext cx="0" cy="103505"/>
            </a:xfrm>
            <a:custGeom>
              <a:avLst/>
              <a:gdLst/>
              <a:ahLst/>
              <a:cxnLst/>
              <a:rect l="l" t="t" r="r" b="b"/>
              <a:pathLst>
                <a:path h="103504">
                  <a:moveTo>
                    <a:pt x="0" y="0"/>
                  </a:moveTo>
                  <a:lnTo>
                    <a:pt x="0" y="103250"/>
                  </a:lnTo>
                </a:path>
              </a:pathLst>
            </a:custGeom>
            <a:ln w="21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388480" y="4576190"/>
              <a:ext cx="0" cy="103505"/>
            </a:xfrm>
            <a:custGeom>
              <a:avLst/>
              <a:gdLst/>
              <a:ahLst/>
              <a:cxnLst/>
              <a:rect l="l" t="t" r="r" b="b"/>
              <a:pathLst>
                <a:path h="103504">
                  <a:moveTo>
                    <a:pt x="0" y="0"/>
                  </a:moveTo>
                  <a:lnTo>
                    <a:pt x="0" y="103250"/>
                  </a:lnTo>
                </a:path>
              </a:pathLst>
            </a:custGeom>
            <a:ln w="229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261608" y="4576190"/>
              <a:ext cx="63500" cy="103505"/>
            </a:xfrm>
            <a:custGeom>
              <a:avLst/>
              <a:gdLst/>
              <a:ahLst/>
              <a:cxnLst/>
              <a:rect l="l" t="t" r="r" b="b"/>
              <a:pathLst>
                <a:path w="63500" h="103504">
                  <a:moveTo>
                    <a:pt x="63372" y="0"/>
                  </a:moveTo>
                  <a:lnTo>
                    <a:pt x="63372" y="103250"/>
                  </a:lnTo>
                </a:path>
                <a:path w="63500" h="103504">
                  <a:moveTo>
                    <a:pt x="0" y="0"/>
                  </a:moveTo>
                  <a:lnTo>
                    <a:pt x="0" y="103250"/>
                  </a:lnTo>
                </a:path>
              </a:pathLst>
            </a:custGeom>
            <a:ln w="229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133084" y="4800853"/>
              <a:ext cx="893444" cy="0"/>
            </a:xfrm>
            <a:custGeom>
              <a:avLst/>
              <a:gdLst/>
              <a:ahLst/>
              <a:cxnLst/>
              <a:rect l="l" t="t" r="r" b="b"/>
              <a:pathLst>
                <a:path w="893445">
                  <a:moveTo>
                    <a:pt x="0" y="0"/>
                  </a:moveTo>
                  <a:lnTo>
                    <a:pt x="893063" y="0"/>
                  </a:lnTo>
                </a:path>
              </a:pathLst>
            </a:custGeom>
            <a:ln w="375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349746" y="3545204"/>
              <a:ext cx="514350" cy="0"/>
            </a:xfrm>
            <a:custGeom>
              <a:avLst/>
              <a:gdLst/>
              <a:ahLst/>
              <a:cxnLst/>
              <a:rect l="l" t="t" r="r" b="b"/>
              <a:pathLst>
                <a:path w="514350">
                  <a:moveTo>
                    <a:pt x="0" y="0"/>
                  </a:moveTo>
                  <a:lnTo>
                    <a:pt x="513969" y="0"/>
                  </a:lnTo>
                </a:path>
              </a:pathLst>
            </a:custGeom>
            <a:ln w="375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379209" y="3847972"/>
              <a:ext cx="470534" cy="0"/>
            </a:xfrm>
            <a:custGeom>
              <a:avLst/>
              <a:gdLst/>
              <a:ahLst/>
              <a:cxnLst/>
              <a:rect l="l" t="t" r="r" b="b"/>
              <a:pathLst>
                <a:path w="470534">
                  <a:moveTo>
                    <a:pt x="0" y="0"/>
                  </a:moveTo>
                  <a:lnTo>
                    <a:pt x="470535" y="0"/>
                  </a:lnTo>
                </a:path>
              </a:pathLst>
            </a:custGeom>
            <a:ln w="40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711950" y="4022344"/>
              <a:ext cx="198120" cy="0"/>
            </a:xfrm>
            <a:custGeom>
              <a:avLst/>
              <a:gdLst/>
              <a:ahLst/>
              <a:cxnLst/>
              <a:rect l="l" t="t" r="r" b="b"/>
              <a:pathLst>
                <a:path w="198120">
                  <a:moveTo>
                    <a:pt x="0" y="0"/>
                  </a:moveTo>
                  <a:lnTo>
                    <a:pt x="198120" y="0"/>
                  </a:lnTo>
                </a:path>
              </a:pathLst>
            </a:custGeom>
            <a:ln w="375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711950" y="4220464"/>
              <a:ext cx="198120" cy="0"/>
            </a:xfrm>
            <a:custGeom>
              <a:avLst/>
              <a:gdLst/>
              <a:ahLst/>
              <a:cxnLst/>
              <a:rect l="l" t="t" r="r" b="b"/>
              <a:pathLst>
                <a:path w="198120">
                  <a:moveTo>
                    <a:pt x="0" y="0"/>
                  </a:moveTo>
                  <a:lnTo>
                    <a:pt x="198120" y="0"/>
                  </a:lnTo>
                </a:path>
              </a:pathLst>
            </a:custGeom>
            <a:ln w="375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328028" y="4022344"/>
              <a:ext cx="198120" cy="0"/>
            </a:xfrm>
            <a:custGeom>
              <a:avLst/>
              <a:gdLst/>
              <a:ahLst/>
              <a:cxnLst/>
              <a:rect l="l" t="t" r="r" b="b"/>
              <a:pathLst>
                <a:path w="198120">
                  <a:moveTo>
                    <a:pt x="0" y="0"/>
                  </a:moveTo>
                  <a:lnTo>
                    <a:pt x="198120" y="0"/>
                  </a:lnTo>
                </a:path>
              </a:pathLst>
            </a:custGeom>
            <a:ln w="375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365240" y="3775328"/>
              <a:ext cx="469265" cy="0"/>
            </a:xfrm>
            <a:custGeom>
              <a:avLst/>
              <a:gdLst/>
              <a:ahLst/>
              <a:cxnLst/>
              <a:rect l="l" t="t" r="r" b="b"/>
              <a:pathLst>
                <a:path w="469265">
                  <a:moveTo>
                    <a:pt x="0" y="0"/>
                  </a:moveTo>
                  <a:lnTo>
                    <a:pt x="469011" y="0"/>
                  </a:lnTo>
                </a:path>
              </a:pathLst>
            </a:custGeom>
            <a:ln w="40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445758" y="3213100"/>
              <a:ext cx="278765" cy="0"/>
            </a:xfrm>
            <a:custGeom>
              <a:avLst/>
              <a:gdLst/>
              <a:ahLst/>
              <a:cxnLst/>
              <a:rect l="l" t="t" r="r" b="b"/>
              <a:pathLst>
                <a:path w="278765">
                  <a:moveTo>
                    <a:pt x="0" y="0"/>
                  </a:moveTo>
                  <a:lnTo>
                    <a:pt x="278638" y="0"/>
                  </a:lnTo>
                </a:path>
              </a:pathLst>
            </a:custGeom>
            <a:ln w="375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456553" y="2215769"/>
              <a:ext cx="317500" cy="775970"/>
            </a:xfrm>
            <a:custGeom>
              <a:avLst/>
              <a:gdLst/>
              <a:ahLst/>
              <a:cxnLst/>
              <a:rect l="l" t="t" r="r" b="b"/>
              <a:pathLst>
                <a:path w="317500" h="775969">
                  <a:moveTo>
                    <a:pt x="34036" y="775461"/>
                  </a:moveTo>
                  <a:lnTo>
                    <a:pt x="317373" y="775461"/>
                  </a:lnTo>
                </a:path>
                <a:path w="317500" h="775969">
                  <a:moveTo>
                    <a:pt x="0" y="566292"/>
                  </a:moveTo>
                  <a:lnTo>
                    <a:pt x="266319" y="566292"/>
                  </a:lnTo>
                </a:path>
                <a:path w="317500" h="775969">
                  <a:moveTo>
                    <a:pt x="34036" y="373633"/>
                  </a:moveTo>
                  <a:lnTo>
                    <a:pt x="311150" y="373633"/>
                  </a:lnTo>
                </a:path>
                <a:path w="317500" h="775969">
                  <a:moveTo>
                    <a:pt x="83566" y="192277"/>
                  </a:moveTo>
                  <a:lnTo>
                    <a:pt x="289432" y="192277"/>
                  </a:lnTo>
                </a:path>
                <a:path w="317500" h="775969">
                  <a:moveTo>
                    <a:pt x="35687" y="0"/>
                  </a:moveTo>
                  <a:lnTo>
                    <a:pt x="235330" y="0"/>
                  </a:lnTo>
                </a:path>
              </a:pathLst>
            </a:custGeom>
            <a:ln w="40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507607" y="1869313"/>
              <a:ext cx="210820" cy="165100"/>
            </a:xfrm>
            <a:custGeom>
              <a:avLst/>
              <a:gdLst/>
              <a:ahLst/>
              <a:cxnLst/>
              <a:rect l="l" t="t" r="r" b="b"/>
              <a:pathLst>
                <a:path w="210820" h="165100">
                  <a:moveTo>
                    <a:pt x="0" y="164719"/>
                  </a:moveTo>
                  <a:lnTo>
                    <a:pt x="153289" y="164719"/>
                  </a:lnTo>
                </a:path>
                <a:path w="210820" h="165100">
                  <a:moveTo>
                    <a:pt x="57276" y="0"/>
                  </a:moveTo>
                  <a:lnTo>
                    <a:pt x="210566" y="0"/>
                  </a:lnTo>
                </a:path>
              </a:pathLst>
            </a:custGeom>
            <a:ln w="403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554089" y="1485772"/>
              <a:ext cx="159385" cy="201295"/>
            </a:xfrm>
            <a:custGeom>
              <a:avLst/>
              <a:gdLst/>
              <a:ahLst/>
              <a:cxnLst/>
              <a:rect l="l" t="t" r="r" b="b"/>
              <a:pathLst>
                <a:path w="159384" h="201294">
                  <a:moveTo>
                    <a:pt x="6222" y="201040"/>
                  </a:moveTo>
                  <a:lnTo>
                    <a:pt x="159384" y="201040"/>
                  </a:lnTo>
                </a:path>
                <a:path w="159384" h="201294">
                  <a:moveTo>
                    <a:pt x="0" y="0"/>
                  </a:moveTo>
                  <a:lnTo>
                    <a:pt x="153288" y="0"/>
                  </a:lnTo>
                </a:path>
              </a:pathLst>
            </a:custGeom>
            <a:ln w="375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148578" y="2533649"/>
              <a:ext cx="911860" cy="2573020"/>
            </a:xfrm>
            <a:custGeom>
              <a:avLst/>
              <a:gdLst/>
              <a:ahLst/>
              <a:cxnLst/>
              <a:rect l="l" t="t" r="r" b="b"/>
              <a:pathLst>
                <a:path w="911859" h="2573020">
                  <a:moveTo>
                    <a:pt x="277368" y="2168144"/>
                  </a:moveTo>
                  <a:lnTo>
                    <a:pt x="236855" y="2126234"/>
                  </a:lnTo>
                  <a:lnTo>
                    <a:pt x="44831" y="2257425"/>
                  </a:lnTo>
                  <a:lnTo>
                    <a:pt x="139319" y="2413762"/>
                  </a:lnTo>
                  <a:lnTo>
                    <a:pt x="0" y="2494661"/>
                  </a:lnTo>
                  <a:lnTo>
                    <a:pt x="6096" y="2530856"/>
                  </a:lnTo>
                  <a:lnTo>
                    <a:pt x="181102" y="2433193"/>
                  </a:lnTo>
                  <a:lnTo>
                    <a:pt x="86614" y="2268601"/>
                  </a:lnTo>
                  <a:lnTo>
                    <a:pt x="235204" y="2168144"/>
                  </a:lnTo>
                  <a:lnTo>
                    <a:pt x="277368" y="2168144"/>
                  </a:lnTo>
                  <a:close/>
                </a:path>
                <a:path w="911859" h="2573020">
                  <a:moveTo>
                    <a:pt x="334264" y="1911477"/>
                  </a:moveTo>
                  <a:lnTo>
                    <a:pt x="201168" y="1674241"/>
                  </a:lnTo>
                  <a:lnTo>
                    <a:pt x="187198" y="1699387"/>
                  </a:lnTo>
                  <a:lnTo>
                    <a:pt x="318897" y="1936623"/>
                  </a:lnTo>
                  <a:lnTo>
                    <a:pt x="334264" y="1911477"/>
                  </a:lnTo>
                  <a:close/>
                </a:path>
                <a:path w="911859" h="2573020">
                  <a:moveTo>
                    <a:pt x="390017" y="1344930"/>
                  </a:moveTo>
                  <a:lnTo>
                    <a:pt x="380746" y="1311529"/>
                  </a:lnTo>
                  <a:lnTo>
                    <a:pt x="215138" y="1470533"/>
                  </a:lnTo>
                  <a:lnTo>
                    <a:pt x="202692" y="1484503"/>
                  </a:lnTo>
                  <a:lnTo>
                    <a:pt x="213614" y="1504061"/>
                  </a:lnTo>
                  <a:lnTo>
                    <a:pt x="335915" y="1699387"/>
                  </a:lnTo>
                  <a:lnTo>
                    <a:pt x="349758" y="1671447"/>
                  </a:lnTo>
                  <a:lnTo>
                    <a:pt x="238379" y="1492885"/>
                  </a:lnTo>
                  <a:lnTo>
                    <a:pt x="390017" y="1344930"/>
                  </a:lnTo>
                  <a:close/>
                </a:path>
                <a:path w="911859" h="2573020">
                  <a:moveTo>
                    <a:pt x="517017" y="904113"/>
                  </a:moveTo>
                  <a:lnTo>
                    <a:pt x="477393" y="133985"/>
                  </a:lnTo>
                  <a:lnTo>
                    <a:pt x="470535" y="0"/>
                  </a:lnTo>
                  <a:lnTo>
                    <a:pt x="450342" y="0"/>
                  </a:lnTo>
                  <a:lnTo>
                    <a:pt x="400812" y="904113"/>
                  </a:lnTo>
                  <a:lnTo>
                    <a:pt x="422516" y="906907"/>
                  </a:lnTo>
                  <a:lnTo>
                    <a:pt x="459740" y="133985"/>
                  </a:lnTo>
                  <a:lnTo>
                    <a:pt x="495300" y="906907"/>
                  </a:lnTo>
                  <a:lnTo>
                    <a:pt x="517017" y="904113"/>
                  </a:lnTo>
                  <a:close/>
                </a:path>
                <a:path w="911859" h="2573020">
                  <a:moveTo>
                    <a:pt x="773938" y="1908683"/>
                  </a:moveTo>
                  <a:lnTo>
                    <a:pt x="678611" y="1786763"/>
                  </a:lnTo>
                  <a:lnTo>
                    <a:pt x="715391" y="1702181"/>
                  </a:lnTo>
                  <a:lnTo>
                    <a:pt x="724408" y="1682623"/>
                  </a:lnTo>
                  <a:lnTo>
                    <a:pt x="717423" y="1674241"/>
                  </a:lnTo>
                  <a:lnTo>
                    <a:pt x="702691" y="1656892"/>
                  </a:lnTo>
                  <a:lnTo>
                    <a:pt x="702691" y="1702181"/>
                  </a:lnTo>
                  <a:lnTo>
                    <a:pt x="692785" y="1690243"/>
                  </a:lnTo>
                  <a:lnTo>
                    <a:pt x="661035" y="1764284"/>
                  </a:lnTo>
                  <a:lnTo>
                    <a:pt x="603758" y="1691005"/>
                  </a:lnTo>
                  <a:lnTo>
                    <a:pt x="592074" y="1676019"/>
                  </a:lnTo>
                  <a:lnTo>
                    <a:pt x="583565" y="1691005"/>
                  </a:lnTo>
                  <a:lnTo>
                    <a:pt x="582041" y="1663065"/>
                  </a:lnTo>
                  <a:lnTo>
                    <a:pt x="592074" y="1676019"/>
                  </a:lnTo>
                  <a:lnTo>
                    <a:pt x="599440" y="1663065"/>
                  </a:lnTo>
                  <a:lnTo>
                    <a:pt x="627964" y="1613154"/>
                  </a:lnTo>
                  <a:lnTo>
                    <a:pt x="692785" y="1690243"/>
                  </a:lnTo>
                  <a:lnTo>
                    <a:pt x="699643" y="1674241"/>
                  </a:lnTo>
                  <a:lnTo>
                    <a:pt x="702691" y="1702181"/>
                  </a:lnTo>
                  <a:lnTo>
                    <a:pt x="702691" y="1656892"/>
                  </a:lnTo>
                  <a:lnTo>
                    <a:pt x="643102" y="1586661"/>
                  </a:lnTo>
                  <a:lnTo>
                    <a:pt x="691896" y="1501267"/>
                  </a:lnTo>
                  <a:lnTo>
                    <a:pt x="677926" y="1476121"/>
                  </a:lnTo>
                  <a:lnTo>
                    <a:pt x="625297" y="1565681"/>
                  </a:lnTo>
                  <a:lnTo>
                    <a:pt x="580136" y="1512443"/>
                  </a:lnTo>
                  <a:lnTo>
                    <a:pt x="566039" y="1495679"/>
                  </a:lnTo>
                  <a:lnTo>
                    <a:pt x="555625" y="1512443"/>
                  </a:lnTo>
                  <a:lnTo>
                    <a:pt x="554101" y="1481709"/>
                  </a:lnTo>
                  <a:lnTo>
                    <a:pt x="566039" y="1495679"/>
                  </a:lnTo>
                  <a:lnTo>
                    <a:pt x="574548" y="1481709"/>
                  </a:lnTo>
                  <a:lnTo>
                    <a:pt x="662432" y="1339342"/>
                  </a:lnTo>
                  <a:lnTo>
                    <a:pt x="648462" y="1311529"/>
                  </a:lnTo>
                  <a:lnTo>
                    <a:pt x="541782" y="1484503"/>
                  </a:lnTo>
                  <a:lnTo>
                    <a:pt x="530860" y="1501267"/>
                  </a:lnTo>
                  <a:lnTo>
                    <a:pt x="543306" y="1512443"/>
                  </a:lnTo>
                  <a:lnTo>
                    <a:pt x="609968" y="1591754"/>
                  </a:lnTo>
                  <a:lnTo>
                    <a:pt x="568071" y="1663065"/>
                  </a:lnTo>
                  <a:lnTo>
                    <a:pt x="558800" y="1679829"/>
                  </a:lnTo>
                  <a:lnTo>
                    <a:pt x="648195" y="1794268"/>
                  </a:lnTo>
                  <a:lnTo>
                    <a:pt x="594360" y="1919859"/>
                  </a:lnTo>
                  <a:lnTo>
                    <a:pt x="609854" y="1944878"/>
                  </a:lnTo>
                  <a:lnTo>
                    <a:pt x="665632" y="1816595"/>
                  </a:lnTo>
                  <a:lnTo>
                    <a:pt x="761492" y="1939290"/>
                  </a:lnTo>
                  <a:lnTo>
                    <a:pt x="773938" y="1908683"/>
                  </a:lnTo>
                  <a:close/>
                </a:path>
                <a:path w="911859" h="2573020">
                  <a:moveTo>
                    <a:pt x="911733" y="2371852"/>
                  </a:moveTo>
                  <a:lnTo>
                    <a:pt x="749173" y="2254631"/>
                  </a:lnTo>
                  <a:lnTo>
                    <a:pt x="815721" y="2176526"/>
                  </a:lnTo>
                  <a:lnTo>
                    <a:pt x="803275" y="2145792"/>
                  </a:lnTo>
                  <a:lnTo>
                    <a:pt x="705866" y="2260219"/>
                  </a:lnTo>
                  <a:lnTo>
                    <a:pt x="872998" y="2383028"/>
                  </a:lnTo>
                  <a:lnTo>
                    <a:pt x="783209" y="2542032"/>
                  </a:lnTo>
                  <a:lnTo>
                    <a:pt x="797179" y="2572766"/>
                  </a:lnTo>
                  <a:lnTo>
                    <a:pt x="911733" y="23718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383782" y="4659884"/>
              <a:ext cx="445896" cy="156337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297168" y="1473326"/>
              <a:ext cx="440055" cy="3019425"/>
            </a:xfrm>
            <a:custGeom>
              <a:avLst/>
              <a:gdLst/>
              <a:ahLst/>
              <a:cxnLst/>
              <a:rect l="l" t="t" r="r" b="b"/>
              <a:pathLst>
                <a:path w="440054" h="3019425">
                  <a:moveTo>
                    <a:pt x="222885" y="2751328"/>
                  </a:moveTo>
                  <a:lnTo>
                    <a:pt x="92837" y="2751328"/>
                  </a:lnTo>
                  <a:lnTo>
                    <a:pt x="221361" y="2578354"/>
                  </a:lnTo>
                  <a:lnTo>
                    <a:pt x="208902" y="2547620"/>
                  </a:lnTo>
                  <a:lnTo>
                    <a:pt x="55626" y="2754122"/>
                  </a:lnTo>
                  <a:lnTo>
                    <a:pt x="29337" y="2787650"/>
                  </a:lnTo>
                  <a:lnTo>
                    <a:pt x="154686" y="2787650"/>
                  </a:lnTo>
                  <a:lnTo>
                    <a:pt x="0" y="2985643"/>
                  </a:lnTo>
                  <a:lnTo>
                    <a:pt x="12319" y="3019171"/>
                  </a:lnTo>
                  <a:lnTo>
                    <a:pt x="195072" y="2784856"/>
                  </a:lnTo>
                  <a:lnTo>
                    <a:pt x="222885" y="2751328"/>
                  </a:lnTo>
                  <a:close/>
                </a:path>
                <a:path w="440054" h="3019425">
                  <a:moveTo>
                    <a:pt x="416306" y="965454"/>
                  </a:moveTo>
                  <a:lnTo>
                    <a:pt x="402463" y="943102"/>
                  </a:lnTo>
                  <a:lnTo>
                    <a:pt x="374523" y="901014"/>
                  </a:lnTo>
                  <a:lnTo>
                    <a:pt x="374523" y="951484"/>
                  </a:lnTo>
                  <a:lnTo>
                    <a:pt x="316230" y="993089"/>
                  </a:lnTo>
                  <a:lnTo>
                    <a:pt x="269354" y="940308"/>
                  </a:lnTo>
                  <a:lnTo>
                    <a:pt x="317411" y="866152"/>
                  </a:lnTo>
                  <a:lnTo>
                    <a:pt x="374523" y="951484"/>
                  </a:lnTo>
                  <a:lnTo>
                    <a:pt x="374523" y="901014"/>
                  </a:lnTo>
                  <a:lnTo>
                    <a:pt x="334200" y="840270"/>
                  </a:lnTo>
                  <a:lnTo>
                    <a:pt x="397764" y="742188"/>
                  </a:lnTo>
                  <a:lnTo>
                    <a:pt x="363728" y="691769"/>
                  </a:lnTo>
                  <a:lnTo>
                    <a:pt x="363728" y="744855"/>
                  </a:lnTo>
                  <a:lnTo>
                    <a:pt x="317944" y="815784"/>
                  </a:lnTo>
                  <a:lnTo>
                    <a:pt x="270878" y="744855"/>
                  </a:lnTo>
                  <a:lnTo>
                    <a:pt x="313169" y="673455"/>
                  </a:lnTo>
                  <a:lnTo>
                    <a:pt x="363728" y="744855"/>
                  </a:lnTo>
                  <a:lnTo>
                    <a:pt x="363728" y="691769"/>
                  </a:lnTo>
                  <a:lnTo>
                    <a:pt x="331025" y="643305"/>
                  </a:lnTo>
                  <a:lnTo>
                    <a:pt x="369951" y="577596"/>
                  </a:lnTo>
                  <a:lnTo>
                    <a:pt x="379222" y="563626"/>
                  </a:lnTo>
                  <a:lnTo>
                    <a:pt x="369951" y="549783"/>
                  </a:lnTo>
                  <a:lnTo>
                    <a:pt x="346710" y="511048"/>
                  </a:lnTo>
                  <a:lnTo>
                    <a:pt x="346710" y="563626"/>
                  </a:lnTo>
                  <a:lnTo>
                    <a:pt x="314261" y="618464"/>
                  </a:lnTo>
                  <a:lnTo>
                    <a:pt x="275463" y="560959"/>
                  </a:lnTo>
                  <a:lnTo>
                    <a:pt x="311543" y="504063"/>
                  </a:lnTo>
                  <a:lnTo>
                    <a:pt x="346710" y="563626"/>
                  </a:lnTo>
                  <a:lnTo>
                    <a:pt x="346710" y="511048"/>
                  </a:lnTo>
                  <a:lnTo>
                    <a:pt x="327456" y="478955"/>
                  </a:lnTo>
                  <a:lnTo>
                    <a:pt x="374523" y="404749"/>
                  </a:lnTo>
                  <a:lnTo>
                    <a:pt x="345186" y="336880"/>
                  </a:lnTo>
                  <a:lnTo>
                    <a:pt x="345186" y="398907"/>
                  </a:lnTo>
                  <a:lnTo>
                    <a:pt x="312331" y="453745"/>
                  </a:lnTo>
                  <a:lnTo>
                    <a:pt x="289433" y="415544"/>
                  </a:lnTo>
                  <a:lnTo>
                    <a:pt x="319735" y="339636"/>
                  </a:lnTo>
                  <a:lnTo>
                    <a:pt x="345186" y="398907"/>
                  </a:lnTo>
                  <a:lnTo>
                    <a:pt x="345186" y="336880"/>
                  </a:lnTo>
                  <a:lnTo>
                    <a:pt x="332524" y="307581"/>
                  </a:lnTo>
                  <a:lnTo>
                    <a:pt x="368427" y="217678"/>
                  </a:lnTo>
                  <a:lnTo>
                    <a:pt x="343662" y="136855"/>
                  </a:lnTo>
                  <a:lnTo>
                    <a:pt x="343662" y="214884"/>
                  </a:lnTo>
                  <a:lnTo>
                    <a:pt x="319227" y="276809"/>
                  </a:lnTo>
                  <a:lnTo>
                    <a:pt x="292481" y="214884"/>
                  </a:lnTo>
                  <a:lnTo>
                    <a:pt x="323037" y="145542"/>
                  </a:lnTo>
                  <a:lnTo>
                    <a:pt x="343662" y="214884"/>
                  </a:lnTo>
                  <a:lnTo>
                    <a:pt x="343662" y="136855"/>
                  </a:lnTo>
                  <a:lnTo>
                    <a:pt x="336778" y="114376"/>
                  </a:lnTo>
                  <a:lnTo>
                    <a:pt x="369951" y="39116"/>
                  </a:lnTo>
                  <a:lnTo>
                    <a:pt x="351282" y="19304"/>
                  </a:lnTo>
                  <a:lnTo>
                    <a:pt x="325678" y="78143"/>
                  </a:lnTo>
                  <a:lnTo>
                    <a:pt x="301752" y="0"/>
                  </a:lnTo>
                  <a:lnTo>
                    <a:pt x="284734" y="16637"/>
                  </a:lnTo>
                  <a:lnTo>
                    <a:pt x="312204" y="109093"/>
                  </a:lnTo>
                  <a:lnTo>
                    <a:pt x="266179" y="214884"/>
                  </a:lnTo>
                  <a:lnTo>
                    <a:pt x="306552" y="308940"/>
                  </a:lnTo>
                  <a:lnTo>
                    <a:pt x="267703" y="407416"/>
                  </a:lnTo>
                  <a:lnTo>
                    <a:pt x="261620" y="421386"/>
                  </a:lnTo>
                  <a:lnTo>
                    <a:pt x="269354" y="432562"/>
                  </a:lnTo>
                  <a:lnTo>
                    <a:pt x="296976" y="479386"/>
                  </a:lnTo>
                  <a:lnTo>
                    <a:pt x="241427" y="572135"/>
                  </a:lnTo>
                  <a:lnTo>
                    <a:pt x="296024" y="649262"/>
                  </a:lnTo>
                  <a:lnTo>
                    <a:pt x="247650" y="731012"/>
                  </a:lnTo>
                  <a:lnTo>
                    <a:pt x="238379" y="747649"/>
                  </a:lnTo>
                  <a:lnTo>
                    <a:pt x="247650" y="761873"/>
                  </a:lnTo>
                  <a:lnTo>
                    <a:pt x="301129" y="841819"/>
                  </a:lnTo>
                  <a:lnTo>
                    <a:pt x="232156" y="948690"/>
                  </a:lnTo>
                  <a:lnTo>
                    <a:pt x="289852" y="1011923"/>
                  </a:lnTo>
                  <a:lnTo>
                    <a:pt x="225933" y="1057529"/>
                  </a:lnTo>
                  <a:lnTo>
                    <a:pt x="233680" y="1091057"/>
                  </a:lnTo>
                  <a:lnTo>
                    <a:pt x="312420" y="1036650"/>
                  </a:lnTo>
                  <a:lnTo>
                    <a:pt x="390017" y="1121664"/>
                  </a:lnTo>
                  <a:lnTo>
                    <a:pt x="400812" y="1088263"/>
                  </a:lnTo>
                  <a:lnTo>
                    <a:pt x="338772" y="1018451"/>
                  </a:lnTo>
                  <a:lnTo>
                    <a:pt x="399288" y="976630"/>
                  </a:lnTo>
                  <a:lnTo>
                    <a:pt x="416306" y="965454"/>
                  </a:lnTo>
                  <a:close/>
                </a:path>
                <a:path w="440054" h="3019425">
                  <a:moveTo>
                    <a:pt x="439547" y="1944878"/>
                  </a:moveTo>
                  <a:lnTo>
                    <a:pt x="331889" y="1835200"/>
                  </a:lnTo>
                  <a:lnTo>
                    <a:pt x="433451" y="1729994"/>
                  </a:lnTo>
                  <a:lnTo>
                    <a:pt x="391541" y="1683004"/>
                  </a:lnTo>
                  <a:lnTo>
                    <a:pt x="391541" y="1732788"/>
                  </a:lnTo>
                  <a:lnTo>
                    <a:pt x="311429" y="1814372"/>
                  </a:lnTo>
                  <a:lnTo>
                    <a:pt x="236855" y="1738376"/>
                  </a:lnTo>
                  <a:lnTo>
                    <a:pt x="316191" y="1648040"/>
                  </a:lnTo>
                  <a:lnTo>
                    <a:pt x="391541" y="1732788"/>
                  </a:lnTo>
                  <a:lnTo>
                    <a:pt x="391541" y="1683004"/>
                  </a:lnTo>
                  <a:lnTo>
                    <a:pt x="338112" y="1623085"/>
                  </a:lnTo>
                  <a:lnTo>
                    <a:pt x="425577" y="1523492"/>
                  </a:lnTo>
                  <a:lnTo>
                    <a:pt x="385445" y="1478915"/>
                  </a:lnTo>
                  <a:lnTo>
                    <a:pt x="385445" y="1523492"/>
                  </a:lnTo>
                  <a:lnTo>
                    <a:pt x="318033" y="1600568"/>
                  </a:lnTo>
                  <a:lnTo>
                    <a:pt x="236855" y="1509522"/>
                  </a:lnTo>
                  <a:lnTo>
                    <a:pt x="303390" y="1433652"/>
                  </a:lnTo>
                  <a:lnTo>
                    <a:pt x="385445" y="1523492"/>
                  </a:lnTo>
                  <a:lnTo>
                    <a:pt x="385445" y="1478915"/>
                  </a:lnTo>
                  <a:lnTo>
                    <a:pt x="323773" y="1410411"/>
                  </a:lnTo>
                  <a:lnTo>
                    <a:pt x="417957" y="1303020"/>
                  </a:lnTo>
                  <a:lnTo>
                    <a:pt x="433451" y="1286383"/>
                  </a:lnTo>
                  <a:lnTo>
                    <a:pt x="417957" y="1269619"/>
                  </a:lnTo>
                  <a:lnTo>
                    <a:pt x="391541" y="1244142"/>
                  </a:lnTo>
                  <a:lnTo>
                    <a:pt x="391541" y="1289177"/>
                  </a:lnTo>
                  <a:lnTo>
                    <a:pt x="304241" y="1388706"/>
                  </a:lnTo>
                  <a:lnTo>
                    <a:pt x="232156" y="1308608"/>
                  </a:lnTo>
                  <a:lnTo>
                    <a:pt x="319773" y="1218793"/>
                  </a:lnTo>
                  <a:lnTo>
                    <a:pt x="391541" y="1289177"/>
                  </a:lnTo>
                  <a:lnTo>
                    <a:pt x="391541" y="1244142"/>
                  </a:lnTo>
                  <a:lnTo>
                    <a:pt x="341833" y="1196187"/>
                  </a:lnTo>
                  <a:lnTo>
                    <a:pt x="390017" y="1146810"/>
                  </a:lnTo>
                  <a:lnTo>
                    <a:pt x="379222" y="1113282"/>
                  </a:lnTo>
                  <a:lnTo>
                    <a:pt x="320408" y="1175524"/>
                  </a:lnTo>
                  <a:lnTo>
                    <a:pt x="241427" y="1099312"/>
                  </a:lnTo>
                  <a:lnTo>
                    <a:pt x="232156" y="1132840"/>
                  </a:lnTo>
                  <a:lnTo>
                    <a:pt x="298881" y="1198308"/>
                  </a:lnTo>
                  <a:lnTo>
                    <a:pt x="191897" y="1311529"/>
                  </a:lnTo>
                  <a:lnTo>
                    <a:pt x="283718" y="1412100"/>
                  </a:lnTo>
                  <a:lnTo>
                    <a:pt x="210426" y="1495679"/>
                  </a:lnTo>
                  <a:lnTo>
                    <a:pt x="195072" y="1512316"/>
                  </a:lnTo>
                  <a:lnTo>
                    <a:pt x="210426" y="1529080"/>
                  </a:lnTo>
                  <a:lnTo>
                    <a:pt x="296189" y="1625549"/>
                  </a:lnTo>
                  <a:lnTo>
                    <a:pt x="195072" y="1741170"/>
                  </a:lnTo>
                  <a:lnTo>
                    <a:pt x="289331" y="1836877"/>
                  </a:lnTo>
                  <a:lnTo>
                    <a:pt x="164084" y="1964436"/>
                  </a:lnTo>
                  <a:lnTo>
                    <a:pt x="174879" y="1997837"/>
                  </a:lnTo>
                  <a:lnTo>
                    <a:pt x="310007" y="1857870"/>
                  </a:lnTo>
                  <a:lnTo>
                    <a:pt x="428752" y="1978406"/>
                  </a:lnTo>
                  <a:lnTo>
                    <a:pt x="439547" y="19448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470522" y="3644265"/>
              <a:ext cx="52705" cy="73025"/>
            </a:xfrm>
            <a:custGeom>
              <a:avLst/>
              <a:gdLst/>
              <a:ahLst/>
              <a:cxnLst/>
              <a:rect l="l" t="t" r="r" b="b"/>
              <a:pathLst>
                <a:path w="52704" h="73025">
                  <a:moveTo>
                    <a:pt x="0" y="0"/>
                  </a:moveTo>
                  <a:lnTo>
                    <a:pt x="0" y="72517"/>
                  </a:lnTo>
                </a:path>
                <a:path w="52704" h="73025">
                  <a:moveTo>
                    <a:pt x="52577" y="0"/>
                  </a:moveTo>
                  <a:lnTo>
                    <a:pt x="52577" y="72517"/>
                  </a:lnTo>
                </a:path>
              </a:pathLst>
            </a:custGeom>
            <a:ln w="229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576568" y="3644265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h="73025">
                  <a:moveTo>
                    <a:pt x="0" y="0"/>
                  </a:moveTo>
                  <a:lnTo>
                    <a:pt x="0" y="72517"/>
                  </a:lnTo>
                </a:path>
              </a:pathLst>
            </a:custGeom>
            <a:ln w="214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629145" y="3644265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h="73025">
                  <a:moveTo>
                    <a:pt x="0" y="0"/>
                  </a:moveTo>
                  <a:lnTo>
                    <a:pt x="0" y="72517"/>
                  </a:lnTo>
                </a:path>
              </a:pathLst>
            </a:custGeom>
            <a:ln w="21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680961" y="3644265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h="73025">
                  <a:moveTo>
                    <a:pt x="0" y="0"/>
                  </a:moveTo>
                  <a:lnTo>
                    <a:pt x="0" y="72517"/>
                  </a:lnTo>
                </a:path>
              </a:pathLst>
            </a:custGeom>
            <a:ln w="229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735191" y="3644265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h="73025">
                  <a:moveTo>
                    <a:pt x="0" y="0"/>
                  </a:moveTo>
                  <a:lnTo>
                    <a:pt x="0" y="72517"/>
                  </a:lnTo>
                </a:path>
              </a:pathLst>
            </a:custGeom>
            <a:ln w="229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181090" y="4791075"/>
              <a:ext cx="176530" cy="368935"/>
            </a:xfrm>
            <a:custGeom>
              <a:avLst/>
              <a:gdLst/>
              <a:ahLst/>
              <a:cxnLst/>
              <a:rect l="l" t="t" r="r" b="b"/>
              <a:pathLst>
                <a:path w="176529" h="368935">
                  <a:moveTo>
                    <a:pt x="168656" y="0"/>
                  </a:moveTo>
                  <a:lnTo>
                    <a:pt x="0" y="117220"/>
                  </a:lnTo>
                  <a:lnTo>
                    <a:pt x="65024" y="368426"/>
                  </a:lnTo>
                  <a:lnTo>
                    <a:pt x="85089" y="348869"/>
                  </a:lnTo>
                  <a:lnTo>
                    <a:pt x="30861" y="136779"/>
                  </a:lnTo>
                  <a:lnTo>
                    <a:pt x="176402" y="36322"/>
                  </a:lnTo>
                  <a:lnTo>
                    <a:pt x="1686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888480" y="4841366"/>
              <a:ext cx="182625" cy="200913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089779" y="4685029"/>
              <a:ext cx="2959735" cy="1136015"/>
            </a:xfrm>
            <a:custGeom>
              <a:avLst/>
              <a:gdLst/>
              <a:ahLst/>
              <a:cxnLst/>
              <a:rect l="l" t="t" r="r" b="b"/>
              <a:pathLst>
                <a:path w="2959734" h="1136014">
                  <a:moveTo>
                    <a:pt x="1561846" y="831596"/>
                  </a:moveTo>
                  <a:lnTo>
                    <a:pt x="1206068" y="815340"/>
                  </a:lnTo>
                  <a:lnTo>
                    <a:pt x="1210437" y="767461"/>
                  </a:lnTo>
                  <a:lnTo>
                    <a:pt x="1211961" y="719963"/>
                  </a:lnTo>
                  <a:lnTo>
                    <a:pt x="1210437" y="669798"/>
                  </a:lnTo>
                  <a:lnTo>
                    <a:pt x="1205865" y="622300"/>
                  </a:lnTo>
                  <a:lnTo>
                    <a:pt x="1199642" y="580517"/>
                  </a:lnTo>
                  <a:lnTo>
                    <a:pt x="1190371" y="538607"/>
                  </a:lnTo>
                  <a:lnTo>
                    <a:pt x="1177925" y="496697"/>
                  </a:lnTo>
                  <a:lnTo>
                    <a:pt x="1165606" y="460502"/>
                  </a:lnTo>
                  <a:lnTo>
                    <a:pt x="1131570" y="393446"/>
                  </a:lnTo>
                  <a:lnTo>
                    <a:pt x="1092835" y="340487"/>
                  </a:lnTo>
                  <a:lnTo>
                    <a:pt x="1046353" y="301371"/>
                  </a:lnTo>
                  <a:lnTo>
                    <a:pt x="996823" y="276352"/>
                  </a:lnTo>
                  <a:lnTo>
                    <a:pt x="972058" y="270764"/>
                  </a:lnTo>
                  <a:lnTo>
                    <a:pt x="945769" y="270764"/>
                  </a:lnTo>
                  <a:lnTo>
                    <a:pt x="877697" y="287401"/>
                  </a:lnTo>
                  <a:lnTo>
                    <a:pt x="838962" y="312547"/>
                  </a:lnTo>
                  <a:lnTo>
                    <a:pt x="787908" y="362839"/>
                  </a:lnTo>
                  <a:lnTo>
                    <a:pt x="772414" y="385064"/>
                  </a:lnTo>
                  <a:lnTo>
                    <a:pt x="752221" y="323723"/>
                  </a:lnTo>
                  <a:lnTo>
                    <a:pt x="727456" y="267970"/>
                  </a:lnTo>
                  <a:lnTo>
                    <a:pt x="713613" y="242824"/>
                  </a:lnTo>
                  <a:lnTo>
                    <a:pt x="709676" y="237236"/>
                  </a:lnTo>
                  <a:lnTo>
                    <a:pt x="698119" y="220472"/>
                  </a:lnTo>
                  <a:lnTo>
                    <a:pt x="676148" y="195326"/>
                  </a:lnTo>
                  <a:lnTo>
                    <a:pt x="645414" y="164719"/>
                  </a:lnTo>
                  <a:lnTo>
                    <a:pt x="606806" y="139573"/>
                  </a:lnTo>
                  <a:lnTo>
                    <a:pt x="566547" y="125603"/>
                  </a:lnTo>
                  <a:lnTo>
                    <a:pt x="523113" y="125603"/>
                  </a:lnTo>
                  <a:lnTo>
                    <a:pt x="501523" y="128397"/>
                  </a:lnTo>
                  <a:lnTo>
                    <a:pt x="458216" y="142367"/>
                  </a:lnTo>
                  <a:lnTo>
                    <a:pt x="405511" y="181356"/>
                  </a:lnTo>
                  <a:lnTo>
                    <a:pt x="393192" y="195326"/>
                  </a:lnTo>
                  <a:lnTo>
                    <a:pt x="376047" y="147955"/>
                  </a:lnTo>
                  <a:lnTo>
                    <a:pt x="358648" y="111633"/>
                  </a:lnTo>
                  <a:lnTo>
                    <a:pt x="355981" y="106045"/>
                  </a:lnTo>
                  <a:lnTo>
                    <a:pt x="332740" y="69850"/>
                  </a:lnTo>
                  <a:lnTo>
                    <a:pt x="306451" y="41910"/>
                  </a:lnTo>
                  <a:lnTo>
                    <a:pt x="278638" y="19558"/>
                  </a:lnTo>
                  <a:lnTo>
                    <a:pt x="247650" y="5588"/>
                  </a:lnTo>
                  <a:lnTo>
                    <a:pt x="215138" y="0"/>
                  </a:lnTo>
                  <a:lnTo>
                    <a:pt x="151638" y="11176"/>
                  </a:lnTo>
                  <a:lnTo>
                    <a:pt x="99060" y="50292"/>
                  </a:lnTo>
                  <a:lnTo>
                    <a:pt x="55753" y="108839"/>
                  </a:lnTo>
                  <a:lnTo>
                    <a:pt x="37084" y="145161"/>
                  </a:lnTo>
                  <a:lnTo>
                    <a:pt x="21590" y="184150"/>
                  </a:lnTo>
                  <a:lnTo>
                    <a:pt x="9271" y="226060"/>
                  </a:lnTo>
                  <a:lnTo>
                    <a:pt x="23241" y="203708"/>
                  </a:lnTo>
                  <a:lnTo>
                    <a:pt x="37084" y="184150"/>
                  </a:lnTo>
                  <a:lnTo>
                    <a:pt x="68072" y="153543"/>
                  </a:lnTo>
                  <a:lnTo>
                    <a:pt x="102108" y="128397"/>
                  </a:lnTo>
                  <a:lnTo>
                    <a:pt x="139319" y="114427"/>
                  </a:lnTo>
                  <a:lnTo>
                    <a:pt x="173355" y="111633"/>
                  </a:lnTo>
                  <a:lnTo>
                    <a:pt x="204343" y="117221"/>
                  </a:lnTo>
                  <a:lnTo>
                    <a:pt x="290957" y="181356"/>
                  </a:lnTo>
                  <a:lnTo>
                    <a:pt x="314198" y="217678"/>
                  </a:lnTo>
                  <a:lnTo>
                    <a:pt x="334264" y="259588"/>
                  </a:lnTo>
                  <a:lnTo>
                    <a:pt x="349758" y="304165"/>
                  </a:lnTo>
                  <a:lnTo>
                    <a:pt x="374523" y="281813"/>
                  </a:lnTo>
                  <a:lnTo>
                    <a:pt x="388493" y="270764"/>
                  </a:lnTo>
                  <a:lnTo>
                    <a:pt x="402463" y="262382"/>
                  </a:lnTo>
                  <a:lnTo>
                    <a:pt x="414782" y="254000"/>
                  </a:lnTo>
                  <a:lnTo>
                    <a:pt x="428752" y="248412"/>
                  </a:lnTo>
                  <a:lnTo>
                    <a:pt x="444246" y="242824"/>
                  </a:lnTo>
                  <a:lnTo>
                    <a:pt x="458216" y="240030"/>
                  </a:lnTo>
                  <a:lnTo>
                    <a:pt x="479806" y="237236"/>
                  </a:lnTo>
                  <a:lnTo>
                    <a:pt x="523113" y="237236"/>
                  </a:lnTo>
                  <a:lnTo>
                    <a:pt x="565023" y="251206"/>
                  </a:lnTo>
                  <a:lnTo>
                    <a:pt x="603631" y="276352"/>
                  </a:lnTo>
                  <a:lnTo>
                    <a:pt x="639318" y="312547"/>
                  </a:lnTo>
                  <a:lnTo>
                    <a:pt x="670179" y="354457"/>
                  </a:lnTo>
                  <a:lnTo>
                    <a:pt x="698119" y="407416"/>
                  </a:lnTo>
                  <a:lnTo>
                    <a:pt x="721233" y="466090"/>
                  </a:lnTo>
                  <a:lnTo>
                    <a:pt x="730631" y="496697"/>
                  </a:lnTo>
                  <a:lnTo>
                    <a:pt x="745998" y="474472"/>
                  </a:lnTo>
                  <a:lnTo>
                    <a:pt x="761619" y="457708"/>
                  </a:lnTo>
                  <a:lnTo>
                    <a:pt x="778637" y="438150"/>
                  </a:lnTo>
                  <a:lnTo>
                    <a:pt x="795655" y="424180"/>
                  </a:lnTo>
                  <a:lnTo>
                    <a:pt x="834263" y="399034"/>
                  </a:lnTo>
                  <a:lnTo>
                    <a:pt x="874522" y="385064"/>
                  </a:lnTo>
                  <a:lnTo>
                    <a:pt x="902462" y="382397"/>
                  </a:lnTo>
                  <a:lnTo>
                    <a:pt x="928751" y="382397"/>
                  </a:lnTo>
                  <a:lnTo>
                    <a:pt x="979805" y="399034"/>
                  </a:lnTo>
                  <a:lnTo>
                    <a:pt x="1027811" y="429768"/>
                  </a:lnTo>
                  <a:lnTo>
                    <a:pt x="1071118" y="477266"/>
                  </a:lnTo>
                  <a:lnTo>
                    <a:pt x="1106805" y="538607"/>
                  </a:lnTo>
                  <a:lnTo>
                    <a:pt x="1136142" y="608330"/>
                  </a:lnTo>
                  <a:lnTo>
                    <a:pt x="1146937" y="650240"/>
                  </a:lnTo>
                  <a:lnTo>
                    <a:pt x="1156335" y="692023"/>
                  </a:lnTo>
                  <a:lnTo>
                    <a:pt x="1162431" y="733933"/>
                  </a:lnTo>
                  <a:lnTo>
                    <a:pt x="1167130" y="781304"/>
                  </a:lnTo>
                  <a:lnTo>
                    <a:pt x="1167892" y="813587"/>
                  </a:lnTo>
                  <a:lnTo>
                    <a:pt x="37084" y="761873"/>
                  </a:lnTo>
                  <a:lnTo>
                    <a:pt x="0" y="876173"/>
                  </a:lnTo>
                  <a:lnTo>
                    <a:pt x="1168577" y="842822"/>
                  </a:lnTo>
                  <a:lnTo>
                    <a:pt x="1168654" y="845566"/>
                  </a:lnTo>
                  <a:lnTo>
                    <a:pt x="1163955" y="906907"/>
                  </a:lnTo>
                  <a:lnTo>
                    <a:pt x="1156335" y="968324"/>
                  </a:lnTo>
                  <a:lnTo>
                    <a:pt x="1142365" y="1026896"/>
                  </a:lnTo>
                  <a:lnTo>
                    <a:pt x="1159383" y="990638"/>
                  </a:lnTo>
                  <a:lnTo>
                    <a:pt x="1174877" y="948766"/>
                  </a:lnTo>
                  <a:lnTo>
                    <a:pt x="1187196" y="906907"/>
                  </a:lnTo>
                  <a:lnTo>
                    <a:pt x="1198118" y="862330"/>
                  </a:lnTo>
                  <a:lnTo>
                    <a:pt x="1201661" y="841883"/>
                  </a:lnTo>
                  <a:lnTo>
                    <a:pt x="1561846" y="831596"/>
                  </a:lnTo>
                  <a:close/>
                </a:path>
                <a:path w="2959734" h="1136014">
                  <a:moveTo>
                    <a:pt x="2959608" y="1079931"/>
                  </a:moveTo>
                  <a:lnTo>
                    <a:pt x="738378" y="1021321"/>
                  </a:lnTo>
                  <a:lnTo>
                    <a:pt x="741426" y="1135748"/>
                  </a:lnTo>
                  <a:lnTo>
                    <a:pt x="2959608" y="10799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4858639" y="151638"/>
            <a:ext cx="1584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80" dirty="0">
                <a:solidFill>
                  <a:srgbClr val="FFFFFF"/>
                </a:solidFill>
                <a:latin typeface="Verdana"/>
                <a:cs typeface="Verdana"/>
              </a:rPr>
              <a:t>Insert </a:t>
            </a:r>
            <a:r>
              <a:rPr sz="1800" b="1" spc="-380" dirty="0">
                <a:solidFill>
                  <a:srgbClr val="FFFFFF"/>
                </a:solidFill>
                <a:latin typeface="Verdana"/>
                <a:cs typeface="Verdana"/>
              </a:rPr>
              <a:t>–</a:t>
            </a:r>
            <a:r>
              <a:rPr sz="1800" b="1" spc="-3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b="1" spc="-150" dirty="0">
                <a:solidFill>
                  <a:srgbClr val="FFFFFF"/>
                </a:solidFill>
                <a:latin typeface="Verdana"/>
                <a:cs typeface="Verdana"/>
              </a:rPr>
              <a:t>ClipArt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68417" y="165861"/>
            <a:ext cx="1827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80" dirty="0">
                <a:solidFill>
                  <a:srgbClr val="FFFFFF"/>
                </a:solidFill>
                <a:latin typeface="Verdana"/>
                <a:cs typeface="Verdana"/>
              </a:rPr>
              <a:t>Insert </a:t>
            </a:r>
            <a:r>
              <a:rPr sz="1800" b="1" spc="-380" dirty="0">
                <a:solidFill>
                  <a:srgbClr val="FFFFFF"/>
                </a:solidFill>
                <a:latin typeface="Verdana"/>
                <a:cs typeface="Verdana"/>
              </a:rPr>
              <a:t>– </a:t>
            </a:r>
            <a:r>
              <a:rPr sz="1800" b="1" spc="-250" dirty="0">
                <a:solidFill>
                  <a:srgbClr val="FFFFFF"/>
                </a:solidFill>
                <a:latin typeface="Verdana"/>
                <a:cs typeface="Verdana"/>
              </a:rPr>
              <a:t>Smart</a:t>
            </a:r>
            <a:r>
              <a:rPr sz="1800" b="1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b="1" spc="-240" dirty="0">
                <a:solidFill>
                  <a:srgbClr val="FFFFFF"/>
                </a:solidFill>
                <a:latin typeface="Verdana"/>
                <a:cs typeface="Verdana"/>
              </a:rPr>
              <a:t>Art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651760" y="1353311"/>
            <a:ext cx="4558665" cy="4192904"/>
            <a:chOff x="2651760" y="1353311"/>
            <a:chExt cx="4558665" cy="4192904"/>
          </a:xfrm>
        </p:grpSpPr>
        <p:sp>
          <p:nvSpPr>
            <p:cNvPr id="4" name="object 4"/>
            <p:cNvSpPr/>
            <p:nvPr/>
          </p:nvSpPr>
          <p:spPr>
            <a:xfrm>
              <a:off x="2651760" y="1591055"/>
              <a:ext cx="3835908" cy="372617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75304" y="1353311"/>
              <a:ext cx="1988820" cy="106527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216652" y="2546603"/>
              <a:ext cx="1993392" cy="106527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90288" y="4480560"/>
              <a:ext cx="1988819" cy="106527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425188" y="1530222"/>
            <a:ext cx="1938020" cy="3734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dirty="0">
                <a:solidFill>
                  <a:srgbClr val="FFFFFF"/>
                </a:solidFill>
                <a:latin typeface="Gothic Uralic"/>
                <a:cs typeface="Gothic Uralic"/>
              </a:rPr>
              <a:t>1</a:t>
            </a:r>
            <a:endParaRPr sz="3800">
              <a:latin typeface="Gothic Uralic"/>
              <a:cs typeface="Gothic Uralic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100">
              <a:latin typeface="Gothic Uralic"/>
              <a:cs typeface="Gothic Uralic"/>
            </a:endParaRPr>
          </a:p>
          <a:p>
            <a:pPr marR="5080" algn="r">
              <a:lnSpc>
                <a:spcPct val="100000"/>
              </a:lnSpc>
            </a:pPr>
            <a:r>
              <a:rPr sz="3800" dirty="0">
                <a:solidFill>
                  <a:srgbClr val="FFFFFF"/>
                </a:solidFill>
                <a:latin typeface="Gothic Uralic"/>
                <a:cs typeface="Gothic Uralic"/>
              </a:rPr>
              <a:t>2</a:t>
            </a:r>
            <a:endParaRPr sz="3800">
              <a:latin typeface="Gothic Uralic"/>
              <a:cs typeface="Gothic Uralic"/>
            </a:endParaRPr>
          </a:p>
          <a:p>
            <a:pPr>
              <a:lnSpc>
                <a:spcPct val="100000"/>
              </a:lnSpc>
            </a:pPr>
            <a:endParaRPr sz="4600">
              <a:latin typeface="Gothic Uralic"/>
              <a:cs typeface="Gothic Uralic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400">
              <a:latin typeface="Gothic Uralic"/>
              <a:cs typeface="Gothic Uralic"/>
            </a:endParaRPr>
          </a:p>
          <a:p>
            <a:pPr marL="1028700">
              <a:lnSpc>
                <a:spcPct val="100000"/>
              </a:lnSpc>
            </a:pPr>
            <a:r>
              <a:rPr sz="3800" dirty="0">
                <a:solidFill>
                  <a:srgbClr val="FFFFFF"/>
                </a:solidFill>
                <a:latin typeface="Gothic Uralic"/>
                <a:cs typeface="Gothic Uralic"/>
              </a:rPr>
              <a:t>3</a:t>
            </a:r>
            <a:endParaRPr sz="3800">
              <a:latin typeface="Gothic Uralic"/>
              <a:cs typeface="Gothic Uralic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929383" y="2555748"/>
            <a:ext cx="2620010" cy="2985770"/>
            <a:chOff x="1929383" y="2555748"/>
            <a:chExt cx="2620010" cy="2985770"/>
          </a:xfrm>
        </p:grpSpPr>
        <p:sp>
          <p:nvSpPr>
            <p:cNvPr id="10" name="object 10"/>
            <p:cNvSpPr/>
            <p:nvPr/>
          </p:nvSpPr>
          <p:spPr>
            <a:xfrm>
              <a:off x="2560319" y="4485132"/>
              <a:ext cx="1988820" cy="105613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29383" y="2555748"/>
              <a:ext cx="1993392" cy="10561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503" y="0"/>
            <a:ext cx="9103360" cy="6872605"/>
            <a:chOff x="47503" y="0"/>
            <a:chExt cx="9103360" cy="6872605"/>
          </a:xfrm>
        </p:grpSpPr>
        <p:sp>
          <p:nvSpPr>
            <p:cNvPr id="3" name="object 3"/>
            <p:cNvSpPr/>
            <p:nvPr/>
          </p:nvSpPr>
          <p:spPr>
            <a:xfrm>
              <a:off x="1121841" y="1735073"/>
              <a:ext cx="5492572" cy="48615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531229" y="2039747"/>
              <a:ext cx="88518" cy="8826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2877" y="1897507"/>
              <a:ext cx="157861" cy="16751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95187" y="1896236"/>
              <a:ext cx="157607" cy="16979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16068" y="1896236"/>
              <a:ext cx="157607" cy="16979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50464" y="1896236"/>
              <a:ext cx="157606" cy="16979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780787" y="1896236"/>
              <a:ext cx="157607" cy="16979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16963" y="1846072"/>
              <a:ext cx="3844925" cy="375285"/>
            </a:xfrm>
            <a:custGeom>
              <a:avLst/>
              <a:gdLst/>
              <a:ahLst/>
              <a:cxnLst/>
              <a:rect l="l" t="t" r="r" b="b"/>
              <a:pathLst>
                <a:path w="3844925" h="375285">
                  <a:moveTo>
                    <a:pt x="632206" y="50291"/>
                  </a:moveTo>
                  <a:lnTo>
                    <a:pt x="593665" y="59239"/>
                  </a:lnTo>
                  <a:lnTo>
                    <a:pt x="563618" y="89544"/>
                  </a:lnTo>
                  <a:lnTo>
                    <a:pt x="557784" y="101091"/>
                  </a:lnTo>
                  <a:lnTo>
                    <a:pt x="704469" y="101091"/>
                  </a:lnTo>
                  <a:lnTo>
                    <a:pt x="678053" y="64388"/>
                  </a:lnTo>
                  <a:lnTo>
                    <a:pt x="632206" y="50291"/>
                  </a:lnTo>
                  <a:close/>
                </a:path>
                <a:path w="3844925" h="375285">
                  <a:moveTo>
                    <a:pt x="74422" y="50291"/>
                  </a:moveTo>
                  <a:lnTo>
                    <a:pt x="35881" y="59239"/>
                  </a:lnTo>
                  <a:lnTo>
                    <a:pt x="5834" y="89544"/>
                  </a:lnTo>
                  <a:lnTo>
                    <a:pt x="0" y="101091"/>
                  </a:lnTo>
                  <a:lnTo>
                    <a:pt x="146685" y="101091"/>
                  </a:lnTo>
                  <a:lnTo>
                    <a:pt x="120268" y="64388"/>
                  </a:lnTo>
                  <a:lnTo>
                    <a:pt x="74422" y="50291"/>
                  </a:lnTo>
                  <a:close/>
                </a:path>
                <a:path w="3844925" h="375285">
                  <a:moveTo>
                    <a:pt x="3777234" y="0"/>
                  </a:moveTo>
                  <a:lnTo>
                    <a:pt x="3844925" y="0"/>
                  </a:lnTo>
                  <a:lnTo>
                    <a:pt x="3844925" y="269620"/>
                  </a:lnTo>
                  <a:lnTo>
                    <a:pt x="3777234" y="269620"/>
                  </a:lnTo>
                  <a:lnTo>
                    <a:pt x="3777234" y="0"/>
                  </a:lnTo>
                  <a:close/>
                </a:path>
                <a:path w="3844925" h="375285">
                  <a:moveTo>
                    <a:pt x="2646045" y="0"/>
                  </a:moveTo>
                  <a:lnTo>
                    <a:pt x="2714371" y="0"/>
                  </a:lnTo>
                  <a:lnTo>
                    <a:pt x="2714371" y="129793"/>
                  </a:lnTo>
                  <a:lnTo>
                    <a:pt x="2714702" y="147316"/>
                  </a:lnTo>
                  <a:lnTo>
                    <a:pt x="2722627" y="189448"/>
                  </a:lnTo>
                  <a:lnTo>
                    <a:pt x="2756721" y="213094"/>
                  </a:lnTo>
                  <a:lnTo>
                    <a:pt x="2764790" y="213613"/>
                  </a:lnTo>
                  <a:lnTo>
                    <a:pt x="2772935" y="213113"/>
                  </a:lnTo>
                  <a:lnTo>
                    <a:pt x="2807779" y="189200"/>
                  </a:lnTo>
                  <a:lnTo>
                    <a:pt x="2815054" y="149484"/>
                  </a:lnTo>
                  <a:lnTo>
                    <a:pt x="2815336" y="132079"/>
                  </a:lnTo>
                  <a:lnTo>
                    <a:pt x="2815336" y="0"/>
                  </a:lnTo>
                  <a:lnTo>
                    <a:pt x="2882900" y="0"/>
                  </a:lnTo>
                  <a:lnTo>
                    <a:pt x="2882900" y="114300"/>
                  </a:lnTo>
                  <a:lnTo>
                    <a:pt x="2882207" y="146776"/>
                  </a:lnTo>
                  <a:lnTo>
                    <a:pt x="2876631" y="195060"/>
                  </a:lnTo>
                  <a:lnTo>
                    <a:pt x="2854944" y="238918"/>
                  </a:lnTo>
                  <a:lnTo>
                    <a:pt x="2817449" y="267015"/>
                  </a:lnTo>
                  <a:lnTo>
                    <a:pt x="2764282" y="276605"/>
                  </a:lnTo>
                  <a:lnTo>
                    <a:pt x="2743140" y="275347"/>
                  </a:lnTo>
                  <a:lnTo>
                    <a:pt x="2692527" y="256666"/>
                  </a:lnTo>
                  <a:lnTo>
                    <a:pt x="2660540" y="218162"/>
                  </a:lnTo>
                  <a:lnTo>
                    <a:pt x="2648029" y="166893"/>
                  </a:lnTo>
                  <a:lnTo>
                    <a:pt x="2646045" y="112267"/>
                  </a:lnTo>
                  <a:lnTo>
                    <a:pt x="2646045" y="0"/>
                  </a:lnTo>
                  <a:close/>
                </a:path>
                <a:path w="3844925" h="375285">
                  <a:moveTo>
                    <a:pt x="2197989" y="0"/>
                  </a:moveTo>
                  <a:lnTo>
                    <a:pt x="2266315" y="0"/>
                  </a:lnTo>
                  <a:lnTo>
                    <a:pt x="2266315" y="129793"/>
                  </a:lnTo>
                  <a:lnTo>
                    <a:pt x="2266646" y="147316"/>
                  </a:lnTo>
                  <a:lnTo>
                    <a:pt x="2274571" y="189448"/>
                  </a:lnTo>
                  <a:lnTo>
                    <a:pt x="2308665" y="213094"/>
                  </a:lnTo>
                  <a:lnTo>
                    <a:pt x="2316734" y="213613"/>
                  </a:lnTo>
                  <a:lnTo>
                    <a:pt x="2324879" y="213113"/>
                  </a:lnTo>
                  <a:lnTo>
                    <a:pt x="2359723" y="189200"/>
                  </a:lnTo>
                  <a:lnTo>
                    <a:pt x="2366998" y="149484"/>
                  </a:lnTo>
                  <a:lnTo>
                    <a:pt x="2367280" y="132079"/>
                  </a:lnTo>
                  <a:lnTo>
                    <a:pt x="2367280" y="0"/>
                  </a:lnTo>
                  <a:lnTo>
                    <a:pt x="2434844" y="0"/>
                  </a:lnTo>
                  <a:lnTo>
                    <a:pt x="2434844" y="114300"/>
                  </a:lnTo>
                  <a:lnTo>
                    <a:pt x="2434151" y="146776"/>
                  </a:lnTo>
                  <a:lnTo>
                    <a:pt x="2428575" y="195060"/>
                  </a:lnTo>
                  <a:lnTo>
                    <a:pt x="2406888" y="238918"/>
                  </a:lnTo>
                  <a:lnTo>
                    <a:pt x="2369393" y="267015"/>
                  </a:lnTo>
                  <a:lnTo>
                    <a:pt x="2316226" y="276605"/>
                  </a:lnTo>
                  <a:lnTo>
                    <a:pt x="2295084" y="275347"/>
                  </a:lnTo>
                  <a:lnTo>
                    <a:pt x="2244471" y="256666"/>
                  </a:lnTo>
                  <a:lnTo>
                    <a:pt x="2212484" y="218162"/>
                  </a:lnTo>
                  <a:lnTo>
                    <a:pt x="2199973" y="166893"/>
                  </a:lnTo>
                  <a:lnTo>
                    <a:pt x="2197989" y="112267"/>
                  </a:lnTo>
                  <a:lnTo>
                    <a:pt x="2197989" y="0"/>
                  </a:lnTo>
                  <a:close/>
                </a:path>
                <a:path w="3844925" h="375285">
                  <a:moveTo>
                    <a:pt x="2063623" y="0"/>
                  </a:moveTo>
                  <a:lnTo>
                    <a:pt x="2131314" y="0"/>
                  </a:lnTo>
                  <a:lnTo>
                    <a:pt x="2131314" y="278511"/>
                  </a:lnTo>
                  <a:lnTo>
                    <a:pt x="2127027" y="325195"/>
                  </a:lnTo>
                  <a:lnTo>
                    <a:pt x="2107459" y="359382"/>
                  </a:lnTo>
                  <a:lnTo>
                    <a:pt x="2071546" y="374517"/>
                  </a:lnTo>
                  <a:lnTo>
                    <a:pt x="2060448" y="375157"/>
                  </a:lnTo>
                  <a:lnTo>
                    <a:pt x="2049656" y="374517"/>
                  </a:lnTo>
                  <a:lnTo>
                    <a:pt x="2037651" y="372602"/>
                  </a:lnTo>
                  <a:lnTo>
                    <a:pt x="2024407" y="369425"/>
                  </a:lnTo>
                  <a:lnTo>
                    <a:pt x="2009902" y="364998"/>
                  </a:lnTo>
                  <a:lnTo>
                    <a:pt x="2009902" y="311785"/>
                  </a:lnTo>
                  <a:lnTo>
                    <a:pt x="2017589" y="315118"/>
                  </a:lnTo>
                  <a:lnTo>
                    <a:pt x="2024824" y="317500"/>
                  </a:lnTo>
                  <a:lnTo>
                    <a:pt x="2031583" y="318928"/>
                  </a:lnTo>
                  <a:lnTo>
                    <a:pt x="2037841" y="319404"/>
                  </a:lnTo>
                  <a:lnTo>
                    <a:pt x="2046477" y="319404"/>
                  </a:lnTo>
                  <a:lnTo>
                    <a:pt x="2063623" y="283463"/>
                  </a:lnTo>
                  <a:lnTo>
                    <a:pt x="2063623" y="0"/>
                  </a:lnTo>
                  <a:close/>
                </a:path>
                <a:path w="3844925" h="375285">
                  <a:moveTo>
                    <a:pt x="1936241" y="0"/>
                  </a:moveTo>
                  <a:lnTo>
                    <a:pt x="2003933" y="0"/>
                  </a:lnTo>
                  <a:lnTo>
                    <a:pt x="2003933" y="269620"/>
                  </a:lnTo>
                  <a:lnTo>
                    <a:pt x="1936241" y="269620"/>
                  </a:lnTo>
                  <a:lnTo>
                    <a:pt x="1936241" y="0"/>
                  </a:lnTo>
                  <a:close/>
                </a:path>
                <a:path w="3844925" h="375285">
                  <a:moveTo>
                    <a:pt x="257429" y="0"/>
                  </a:moveTo>
                  <a:lnTo>
                    <a:pt x="463804" y="0"/>
                  </a:lnTo>
                  <a:lnTo>
                    <a:pt x="342773" y="212343"/>
                  </a:lnTo>
                  <a:lnTo>
                    <a:pt x="456946" y="212343"/>
                  </a:lnTo>
                  <a:lnTo>
                    <a:pt x="456946" y="269620"/>
                  </a:lnTo>
                  <a:lnTo>
                    <a:pt x="238887" y="269620"/>
                  </a:lnTo>
                  <a:lnTo>
                    <a:pt x="360553" y="57276"/>
                  </a:lnTo>
                  <a:lnTo>
                    <a:pt x="257429" y="57276"/>
                  </a:lnTo>
                  <a:lnTo>
                    <a:pt x="257429" y="0"/>
                  </a:lnTo>
                  <a:close/>
                </a:path>
              </a:pathLst>
            </a:custGeom>
            <a:ln w="10668">
              <a:solidFill>
                <a:srgbClr val="7C7C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531229" y="1833752"/>
              <a:ext cx="88518" cy="8826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82268" y="1839086"/>
              <a:ext cx="5101590" cy="283845"/>
            </a:xfrm>
            <a:custGeom>
              <a:avLst/>
              <a:gdLst/>
              <a:ahLst/>
              <a:cxnLst/>
              <a:rect l="l" t="t" r="r" b="b"/>
              <a:pathLst>
                <a:path w="5101590" h="283844">
                  <a:moveTo>
                    <a:pt x="4958333" y="0"/>
                  </a:moveTo>
                  <a:lnTo>
                    <a:pt x="5012965" y="10769"/>
                  </a:lnTo>
                  <a:lnTo>
                    <a:pt x="5059965" y="41640"/>
                  </a:lnTo>
                  <a:lnTo>
                    <a:pt x="5090673" y="87562"/>
                  </a:lnTo>
                  <a:lnTo>
                    <a:pt x="5101335" y="141604"/>
                  </a:lnTo>
                  <a:lnTo>
                    <a:pt x="5100145" y="160345"/>
                  </a:lnTo>
                  <a:lnTo>
                    <a:pt x="5082285" y="212851"/>
                  </a:lnTo>
                  <a:lnTo>
                    <a:pt x="5046174" y="254553"/>
                  </a:lnTo>
                  <a:lnTo>
                    <a:pt x="4996322" y="278860"/>
                  </a:lnTo>
                  <a:lnTo>
                    <a:pt x="4958587" y="283590"/>
                  </a:lnTo>
                  <a:lnTo>
                    <a:pt x="4930626" y="280999"/>
                  </a:lnTo>
                  <a:lnTo>
                    <a:pt x="4881131" y="260338"/>
                  </a:lnTo>
                  <a:lnTo>
                    <a:pt x="4841599" y="220549"/>
                  </a:lnTo>
                  <a:lnTo>
                    <a:pt x="4821076" y="170396"/>
                  </a:lnTo>
                  <a:lnTo>
                    <a:pt x="4818507" y="141986"/>
                  </a:lnTo>
                  <a:lnTo>
                    <a:pt x="4821410" y="111748"/>
                  </a:lnTo>
                  <a:lnTo>
                    <a:pt x="4844599" y="59082"/>
                  </a:lnTo>
                  <a:lnTo>
                    <a:pt x="4885985" y="20681"/>
                  </a:lnTo>
                  <a:lnTo>
                    <a:pt x="4932709" y="2305"/>
                  </a:lnTo>
                  <a:lnTo>
                    <a:pt x="4958333" y="0"/>
                  </a:lnTo>
                  <a:close/>
                </a:path>
                <a:path w="5101590" h="283844">
                  <a:moveTo>
                    <a:pt x="4377308" y="0"/>
                  </a:moveTo>
                  <a:lnTo>
                    <a:pt x="4422902" y="9271"/>
                  </a:lnTo>
                  <a:lnTo>
                    <a:pt x="4462272" y="36702"/>
                  </a:lnTo>
                  <a:lnTo>
                    <a:pt x="4462272" y="6985"/>
                  </a:lnTo>
                  <a:lnTo>
                    <a:pt x="4529835" y="6985"/>
                  </a:lnTo>
                  <a:lnTo>
                    <a:pt x="4529835" y="276605"/>
                  </a:lnTo>
                  <a:lnTo>
                    <a:pt x="4462272" y="276605"/>
                  </a:lnTo>
                  <a:lnTo>
                    <a:pt x="4462272" y="248158"/>
                  </a:lnTo>
                  <a:lnTo>
                    <a:pt x="4452346" y="256867"/>
                  </a:lnTo>
                  <a:lnTo>
                    <a:pt x="4412327" y="278876"/>
                  </a:lnTo>
                  <a:lnTo>
                    <a:pt x="4379341" y="283590"/>
                  </a:lnTo>
                  <a:lnTo>
                    <a:pt x="4354121" y="281047"/>
                  </a:lnTo>
                  <a:lnTo>
                    <a:pt x="4308921" y="260766"/>
                  </a:lnTo>
                  <a:lnTo>
                    <a:pt x="4272248" y="221553"/>
                  </a:lnTo>
                  <a:lnTo>
                    <a:pt x="4253198" y="171122"/>
                  </a:lnTo>
                  <a:lnTo>
                    <a:pt x="4250817" y="142239"/>
                  </a:lnTo>
                  <a:lnTo>
                    <a:pt x="4253126" y="112478"/>
                  </a:lnTo>
                  <a:lnTo>
                    <a:pt x="4271605" y="61337"/>
                  </a:lnTo>
                  <a:lnTo>
                    <a:pt x="4307157" y="22502"/>
                  </a:lnTo>
                  <a:lnTo>
                    <a:pt x="4351924" y="2500"/>
                  </a:lnTo>
                  <a:lnTo>
                    <a:pt x="4377308" y="0"/>
                  </a:lnTo>
                  <a:close/>
                </a:path>
                <a:path w="5101590" h="283844">
                  <a:moveTo>
                    <a:pt x="3462908" y="0"/>
                  </a:moveTo>
                  <a:lnTo>
                    <a:pt x="3508502" y="9271"/>
                  </a:lnTo>
                  <a:lnTo>
                    <a:pt x="3547872" y="36702"/>
                  </a:lnTo>
                  <a:lnTo>
                    <a:pt x="3547872" y="6985"/>
                  </a:lnTo>
                  <a:lnTo>
                    <a:pt x="3615435" y="6985"/>
                  </a:lnTo>
                  <a:lnTo>
                    <a:pt x="3615435" y="276605"/>
                  </a:lnTo>
                  <a:lnTo>
                    <a:pt x="3547872" y="276605"/>
                  </a:lnTo>
                  <a:lnTo>
                    <a:pt x="3547872" y="248158"/>
                  </a:lnTo>
                  <a:lnTo>
                    <a:pt x="3537946" y="256867"/>
                  </a:lnTo>
                  <a:lnTo>
                    <a:pt x="3497927" y="278876"/>
                  </a:lnTo>
                  <a:lnTo>
                    <a:pt x="3464941" y="283590"/>
                  </a:lnTo>
                  <a:lnTo>
                    <a:pt x="3439703" y="281047"/>
                  </a:lnTo>
                  <a:lnTo>
                    <a:pt x="3394467" y="260766"/>
                  </a:lnTo>
                  <a:lnTo>
                    <a:pt x="3357848" y="221553"/>
                  </a:lnTo>
                  <a:lnTo>
                    <a:pt x="3338798" y="171122"/>
                  </a:lnTo>
                  <a:lnTo>
                    <a:pt x="3336417" y="142239"/>
                  </a:lnTo>
                  <a:lnTo>
                    <a:pt x="3338726" y="112478"/>
                  </a:lnTo>
                  <a:lnTo>
                    <a:pt x="3357205" y="61337"/>
                  </a:lnTo>
                  <a:lnTo>
                    <a:pt x="3392757" y="22502"/>
                  </a:lnTo>
                  <a:lnTo>
                    <a:pt x="3437524" y="2500"/>
                  </a:lnTo>
                  <a:lnTo>
                    <a:pt x="3462908" y="0"/>
                  </a:lnTo>
                  <a:close/>
                </a:path>
                <a:path w="5101590" h="283844">
                  <a:moveTo>
                    <a:pt x="3287141" y="0"/>
                  </a:moveTo>
                  <a:lnTo>
                    <a:pt x="3293784" y="448"/>
                  </a:lnTo>
                  <a:lnTo>
                    <a:pt x="3300571" y="1777"/>
                  </a:lnTo>
                  <a:lnTo>
                    <a:pt x="3307500" y="3964"/>
                  </a:lnTo>
                  <a:lnTo>
                    <a:pt x="3314573" y="6985"/>
                  </a:lnTo>
                  <a:lnTo>
                    <a:pt x="3293618" y="65277"/>
                  </a:lnTo>
                  <a:lnTo>
                    <a:pt x="3285617" y="61213"/>
                  </a:lnTo>
                  <a:lnTo>
                    <a:pt x="3279140" y="59309"/>
                  </a:lnTo>
                  <a:lnTo>
                    <a:pt x="3273932" y="59309"/>
                  </a:lnTo>
                  <a:lnTo>
                    <a:pt x="3266485" y="60503"/>
                  </a:lnTo>
                  <a:lnTo>
                    <a:pt x="3242903" y="90566"/>
                  </a:lnTo>
                  <a:lnTo>
                    <a:pt x="3237517" y="128476"/>
                  </a:lnTo>
                  <a:lnTo>
                    <a:pt x="3236848" y="154432"/>
                  </a:lnTo>
                  <a:lnTo>
                    <a:pt x="3237103" y="167512"/>
                  </a:lnTo>
                  <a:lnTo>
                    <a:pt x="3237103" y="276605"/>
                  </a:lnTo>
                  <a:lnTo>
                    <a:pt x="3169920" y="276605"/>
                  </a:lnTo>
                  <a:lnTo>
                    <a:pt x="3169920" y="6985"/>
                  </a:lnTo>
                  <a:lnTo>
                    <a:pt x="3227959" y="6985"/>
                  </a:lnTo>
                  <a:lnTo>
                    <a:pt x="3227959" y="40893"/>
                  </a:lnTo>
                  <a:lnTo>
                    <a:pt x="3233029" y="31488"/>
                  </a:lnTo>
                  <a:lnTo>
                    <a:pt x="3269297" y="2635"/>
                  </a:lnTo>
                  <a:lnTo>
                    <a:pt x="3278016" y="662"/>
                  </a:lnTo>
                  <a:lnTo>
                    <a:pt x="3287141" y="0"/>
                  </a:lnTo>
                  <a:close/>
                </a:path>
                <a:path w="5101590" h="283844">
                  <a:moveTo>
                    <a:pt x="1993265" y="0"/>
                  </a:moveTo>
                  <a:lnTo>
                    <a:pt x="2031380" y="4000"/>
                  </a:lnTo>
                  <a:lnTo>
                    <a:pt x="2080666" y="24838"/>
                  </a:lnTo>
                  <a:lnTo>
                    <a:pt x="2117724" y="61467"/>
                  </a:lnTo>
                  <a:lnTo>
                    <a:pt x="2061336" y="92455"/>
                  </a:lnTo>
                  <a:lnTo>
                    <a:pt x="2053453" y="84810"/>
                  </a:lnTo>
                  <a:lnTo>
                    <a:pt x="2045604" y="78438"/>
                  </a:lnTo>
                  <a:lnTo>
                    <a:pt x="2003714" y="63396"/>
                  </a:lnTo>
                  <a:lnTo>
                    <a:pt x="1993645" y="62991"/>
                  </a:lnTo>
                  <a:lnTo>
                    <a:pt x="1975596" y="64398"/>
                  </a:lnTo>
                  <a:lnTo>
                    <a:pt x="1932305" y="85598"/>
                  </a:lnTo>
                  <a:lnTo>
                    <a:pt x="1910284" y="126728"/>
                  </a:lnTo>
                  <a:lnTo>
                    <a:pt x="1908809" y="143637"/>
                  </a:lnTo>
                  <a:lnTo>
                    <a:pt x="1910216" y="160069"/>
                  </a:lnTo>
                  <a:lnTo>
                    <a:pt x="1931416" y="199771"/>
                  </a:lnTo>
                  <a:lnTo>
                    <a:pt x="1973224" y="220255"/>
                  </a:lnTo>
                  <a:lnTo>
                    <a:pt x="1990724" y="221614"/>
                  </a:lnTo>
                  <a:lnTo>
                    <a:pt x="2012152" y="219666"/>
                  </a:lnTo>
                  <a:lnTo>
                    <a:pt x="2031079" y="213836"/>
                  </a:lnTo>
                  <a:lnTo>
                    <a:pt x="2047482" y="204148"/>
                  </a:lnTo>
                  <a:lnTo>
                    <a:pt x="2061336" y="190626"/>
                  </a:lnTo>
                  <a:lnTo>
                    <a:pt x="2114677" y="227075"/>
                  </a:lnTo>
                  <a:lnTo>
                    <a:pt x="2090799" y="251765"/>
                  </a:lnTo>
                  <a:lnTo>
                    <a:pt x="2062432" y="269430"/>
                  </a:lnTo>
                  <a:lnTo>
                    <a:pt x="2029612" y="280046"/>
                  </a:lnTo>
                  <a:lnTo>
                    <a:pt x="1992376" y="283590"/>
                  </a:lnTo>
                  <a:lnTo>
                    <a:pt x="1958701" y="280949"/>
                  </a:lnTo>
                  <a:lnTo>
                    <a:pt x="1902971" y="259855"/>
                  </a:lnTo>
                  <a:lnTo>
                    <a:pt x="1863274" y="219471"/>
                  </a:lnTo>
                  <a:lnTo>
                    <a:pt x="1843133" y="170132"/>
                  </a:lnTo>
                  <a:lnTo>
                    <a:pt x="1840611" y="142748"/>
                  </a:lnTo>
                  <a:lnTo>
                    <a:pt x="1841847" y="123582"/>
                  </a:lnTo>
                  <a:lnTo>
                    <a:pt x="1860295" y="70612"/>
                  </a:lnTo>
                  <a:lnTo>
                    <a:pt x="1898336" y="29213"/>
                  </a:lnTo>
                  <a:lnTo>
                    <a:pt x="1932953" y="10662"/>
                  </a:lnTo>
                  <a:lnTo>
                    <a:pt x="1972145" y="1188"/>
                  </a:lnTo>
                  <a:lnTo>
                    <a:pt x="1993265" y="0"/>
                  </a:lnTo>
                  <a:close/>
                </a:path>
                <a:path w="5101590" h="283844">
                  <a:moveTo>
                    <a:pt x="1632584" y="0"/>
                  </a:moveTo>
                  <a:lnTo>
                    <a:pt x="1678177" y="9271"/>
                  </a:lnTo>
                  <a:lnTo>
                    <a:pt x="1717548" y="36702"/>
                  </a:lnTo>
                  <a:lnTo>
                    <a:pt x="1717548" y="6985"/>
                  </a:lnTo>
                  <a:lnTo>
                    <a:pt x="1785112" y="6985"/>
                  </a:lnTo>
                  <a:lnTo>
                    <a:pt x="1785112" y="276605"/>
                  </a:lnTo>
                  <a:lnTo>
                    <a:pt x="1717548" y="276605"/>
                  </a:lnTo>
                  <a:lnTo>
                    <a:pt x="1717548" y="248158"/>
                  </a:lnTo>
                  <a:lnTo>
                    <a:pt x="1707622" y="256867"/>
                  </a:lnTo>
                  <a:lnTo>
                    <a:pt x="1667603" y="278876"/>
                  </a:lnTo>
                  <a:lnTo>
                    <a:pt x="1634617" y="283590"/>
                  </a:lnTo>
                  <a:lnTo>
                    <a:pt x="1609397" y="281047"/>
                  </a:lnTo>
                  <a:lnTo>
                    <a:pt x="1564197" y="260766"/>
                  </a:lnTo>
                  <a:lnTo>
                    <a:pt x="1527524" y="221553"/>
                  </a:lnTo>
                  <a:lnTo>
                    <a:pt x="1508474" y="171122"/>
                  </a:lnTo>
                  <a:lnTo>
                    <a:pt x="1506093" y="142239"/>
                  </a:lnTo>
                  <a:lnTo>
                    <a:pt x="1508402" y="112478"/>
                  </a:lnTo>
                  <a:lnTo>
                    <a:pt x="1526881" y="61337"/>
                  </a:lnTo>
                  <a:lnTo>
                    <a:pt x="1562433" y="22502"/>
                  </a:lnTo>
                  <a:lnTo>
                    <a:pt x="1607200" y="2500"/>
                  </a:lnTo>
                  <a:lnTo>
                    <a:pt x="1632584" y="0"/>
                  </a:lnTo>
                  <a:close/>
                </a:path>
                <a:path w="5101590" h="283844">
                  <a:moveTo>
                    <a:pt x="1208913" y="0"/>
                  </a:moveTo>
                  <a:lnTo>
                    <a:pt x="1262223" y="15805"/>
                  </a:lnTo>
                  <a:lnTo>
                    <a:pt x="1294590" y="57530"/>
                  </a:lnTo>
                  <a:lnTo>
                    <a:pt x="1300480" y="98425"/>
                  </a:lnTo>
                  <a:lnTo>
                    <a:pt x="1300480" y="276605"/>
                  </a:lnTo>
                  <a:lnTo>
                    <a:pt x="1233551" y="276605"/>
                  </a:lnTo>
                  <a:lnTo>
                    <a:pt x="1233551" y="158496"/>
                  </a:lnTo>
                  <a:lnTo>
                    <a:pt x="1233287" y="136419"/>
                  </a:lnTo>
                  <a:lnTo>
                    <a:pt x="1229233" y="94361"/>
                  </a:lnTo>
                  <a:lnTo>
                    <a:pt x="1202134" y="64055"/>
                  </a:lnTo>
                  <a:lnTo>
                    <a:pt x="1187577" y="61975"/>
                  </a:lnTo>
                  <a:lnTo>
                    <a:pt x="1177667" y="62833"/>
                  </a:lnTo>
                  <a:lnTo>
                    <a:pt x="1139872" y="92075"/>
                  </a:lnTo>
                  <a:lnTo>
                    <a:pt x="1129728" y="133715"/>
                  </a:lnTo>
                  <a:lnTo>
                    <a:pt x="1129030" y="168401"/>
                  </a:lnTo>
                  <a:lnTo>
                    <a:pt x="1129030" y="276605"/>
                  </a:lnTo>
                  <a:lnTo>
                    <a:pt x="1061339" y="276605"/>
                  </a:lnTo>
                  <a:lnTo>
                    <a:pt x="1061339" y="6985"/>
                  </a:lnTo>
                  <a:lnTo>
                    <a:pt x="1129030" y="6985"/>
                  </a:lnTo>
                  <a:lnTo>
                    <a:pt x="1129030" y="34671"/>
                  </a:lnTo>
                  <a:lnTo>
                    <a:pt x="1140217" y="25693"/>
                  </a:lnTo>
                  <a:lnTo>
                    <a:pt x="1180070" y="4286"/>
                  </a:lnTo>
                  <a:lnTo>
                    <a:pt x="1199171" y="476"/>
                  </a:lnTo>
                  <a:lnTo>
                    <a:pt x="1208913" y="0"/>
                  </a:lnTo>
                  <a:close/>
                </a:path>
                <a:path w="5101590" h="283844">
                  <a:moveTo>
                    <a:pt x="863600" y="0"/>
                  </a:moveTo>
                  <a:lnTo>
                    <a:pt x="921305" y="10191"/>
                  </a:lnTo>
                  <a:lnTo>
                    <a:pt x="967105" y="40766"/>
                  </a:lnTo>
                  <a:lnTo>
                    <a:pt x="997108" y="88090"/>
                  </a:lnTo>
                  <a:lnTo>
                    <a:pt x="1007109" y="148462"/>
                  </a:lnTo>
                  <a:lnTo>
                    <a:pt x="1006856" y="161416"/>
                  </a:lnTo>
                  <a:lnTo>
                    <a:pt x="789432" y="161416"/>
                  </a:lnTo>
                  <a:lnTo>
                    <a:pt x="792789" y="174990"/>
                  </a:lnTo>
                  <a:lnTo>
                    <a:pt x="814577" y="207137"/>
                  </a:lnTo>
                  <a:lnTo>
                    <a:pt x="851654" y="222978"/>
                  </a:lnTo>
                  <a:lnTo>
                    <a:pt x="866775" y="224027"/>
                  </a:lnTo>
                  <a:lnTo>
                    <a:pt x="885063" y="222380"/>
                  </a:lnTo>
                  <a:lnTo>
                    <a:pt x="902017" y="217424"/>
                  </a:lnTo>
                  <a:lnTo>
                    <a:pt x="917638" y="209133"/>
                  </a:lnTo>
                  <a:lnTo>
                    <a:pt x="931926" y="197485"/>
                  </a:lnTo>
                  <a:lnTo>
                    <a:pt x="988949" y="224282"/>
                  </a:lnTo>
                  <a:lnTo>
                    <a:pt x="952230" y="260768"/>
                  </a:lnTo>
                  <a:lnTo>
                    <a:pt x="905398" y="279908"/>
                  </a:lnTo>
                  <a:lnTo>
                    <a:pt x="867282" y="283590"/>
                  </a:lnTo>
                  <a:lnTo>
                    <a:pt x="837039" y="281070"/>
                  </a:lnTo>
                  <a:lnTo>
                    <a:pt x="785362" y="260981"/>
                  </a:lnTo>
                  <a:lnTo>
                    <a:pt x="746476" y="222194"/>
                  </a:lnTo>
                  <a:lnTo>
                    <a:pt x="726525" y="172092"/>
                  </a:lnTo>
                  <a:lnTo>
                    <a:pt x="724026" y="143255"/>
                  </a:lnTo>
                  <a:lnTo>
                    <a:pt x="726523" y="113704"/>
                  </a:lnTo>
                  <a:lnTo>
                    <a:pt x="746422" y="62460"/>
                  </a:lnTo>
                  <a:lnTo>
                    <a:pt x="784947" y="22931"/>
                  </a:lnTo>
                  <a:lnTo>
                    <a:pt x="834858" y="2547"/>
                  </a:lnTo>
                  <a:lnTo>
                    <a:pt x="863600" y="0"/>
                  </a:lnTo>
                  <a:close/>
                </a:path>
                <a:path w="5101590" h="283844">
                  <a:moveTo>
                    <a:pt x="305815" y="0"/>
                  </a:moveTo>
                  <a:lnTo>
                    <a:pt x="363521" y="10191"/>
                  </a:lnTo>
                  <a:lnTo>
                    <a:pt x="409320" y="40766"/>
                  </a:lnTo>
                  <a:lnTo>
                    <a:pt x="439324" y="88090"/>
                  </a:lnTo>
                  <a:lnTo>
                    <a:pt x="449325" y="148462"/>
                  </a:lnTo>
                  <a:lnTo>
                    <a:pt x="449071" y="161416"/>
                  </a:lnTo>
                  <a:lnTo>
                    <a:pt x="231647" y="161416"/>
                  </a:lnTo>
                  <a:lnTo>
                    <a:pt x="235005" y="174990"/>
                  </a:lnTo>
                  <a:lnTo>
                    <a:pt x="256794" y="207137"/>
                  </a:lnTo>
                  <a:lnTo>
                    <a:pt x="293870" y="222978"/>
                  </a:lnTo>
                  <a:lnTo>
                    <a:pt x="308990" y="224027"/>
                  </a:lnTo>
                  <a:lnTo>
                    <a:pt x="327278" y="222380"/>
                  </a:lnTo>
                  <a:lnTo>
                    <a:pt x="344233" y="217424"/>
                  </a:lnTo>
                  <a:lnTo>
                    <a:pt x="359854" y="209133"/>
                  </a:lnTo>
                  <a:lnTo>
                    <a:pt x="374142" y="197485"/>
                  </a:lnTo>
                  <a:lnTo>
                    <a:pt x="431164" y="224282"/>
                  </a:lnTo>
                  <a:lnTo>
                    <a:pt x="394446" y="260768"/>
                  </a:lnTo>
                  <a:lnTo>
                    <a:pt x="347614" y="279908"/>
                  </a:lnTo>
                  <a:lnTo>
                    <a:pt x="309499" y="283590"/>
                  </a:lnTo>
                  <a:lnTo>
                    <a:pt x="279255" y="281070"/>
                  </a:lnTo>
                  <a:lnTo>
                    <a:pt x="227578" y="260981"/>
                  </a:lnTo>
                  <a:lnTo>
                    <a:pt x="188692" y="222194"/>
                  </a:lnTo>
                  <a:lnTo>
                    <a:pt x="168741" y="172092"/>
                  </a:lnTo>
                  <a:lnTo>
                    <a:pt x="166243" y="143255"/>
                  </a:lnTo>
                  <a:lnTo>
                    <a:pt x="168739" y="113704"/>
                  </a:lnTo>
                  <a:lnTo>
                    <a:pt x="188638" y="62460"/>
                  </a:lnTo>
                  <a:lnTo>
                    <a:pt x="227163" y="22931"/>
                  </a:lnTo>
                  <a:lnTo>
                    <a:pt x="277074" y="2547"/>
                  </a:lnTo>
                  <a:lnTo>
                    <a:pt x="305815" y="0"/>
                  </a:lnTo>
                  <a:close/>
                </a:path>
                <a:path w="5101590" h="283844">
                  <a:moveTo>
                    <a:pt x="117220" y="0"/>
                  </a:moveTo>
                  <a:lnTo>
                    <a:pt x="123864" y="448"/>
                  </a:lnTo>
                  <a:lnTo>
                    <a:pt x="130651" y="1777"/>
                  </a:lnTo>
                  <a:lnTo>
                    <a:pt x="137580" y="3964"/>
                  </a:lnTo>
                  <a:lnTo>
                    <a:pt x="144653" y="6985"/>
                  </a:lnTo>
                  <a:lnTo>
                    <a:pt x="123697" y="65277"/>
                  </a:lnTo>
                  <a:lnTo>
                    <a:pt x="115697" y="61213"/>
                  </a:lnTo>
                  <a:lnTo>
                    <a:pt x="109219" y="59309"/>
                  </a:lnTo>
                  <a:lnTo>
                    <a:pt x="104012" y="59309"/>
                  </a:lnTo>
                  <a:lnTo>
                    <a:pt x="96565" y="60503"/>
                  </a:lnTo>
                  <a:lnTo>
                    <a:pt x="72983" y="90566"/>
                  </a:lnTo>
                  <a:lnTo>
                    <a:pt x="67597" y="128476"/>
                  </a:lnTo>
                  <a:lnTo>
                    <a:pt x="66928" y="154432"/>
                  </a:lnTo>
                  <a:lnTo>
                    <a:pt x="67182" y="167512"/>
                  </a:lnTo>
                  <a:lnTo>
                    <a:pt x="67182" y="276605"/>
                  </a:lnTo>
                  <a:lnTo>
                    <a:pt x="0" y="276605"/>
                  </a:lnTo>
                  <a:lnTo>
                    <a:pt x="0" y="6985"/>
                  </a:lnTo>
                  <a:lnTo>
                    <a:pt x="58038" y="6985"/>
                  </a:lnTo>
                  <a:lnTo>
                    <a:pt x="58038" y="40893"/>
                  </a:lnTo>
                  <a:lnTo>
                    <a:pt x="63109" y="31488"/>
                  </a:lnTo>
                  <a:lnTo>
                    <a:pt x="99377" y="2635"/>
                  </a:lnTo>
                  <a:lnTo>
                    <a:pt x="108096" y="662"/>
                  </a:lnTo>
                  <a:lnTo>
                    <a:pt x="117220" y="0"/>
                  </a:lnTo>
                  <a:close/>
                </a:path>
              </a:pathLst>
            </a:custGeom>
            <a:ln w="10668">
              <a:solidFill>
                <a:srgbClr val="7C7C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85900" y="1813432"/>
              <a:ext cx="90703" cy="8559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21841" y="1740789"/>
              <a:ext cx="5047615" cy="440055"/>
            </a:xfrm>
            <a:custGeom>
              <a:avLst/>
              <a:gdLst/>
              <a:ahLst/>
              <a:cxnLst/>
              <a:rect l="l" t="t" r="r" b="b"/>
              <a:pathLst>
                <a:path w="5047615" h="440055">
                  <a:moveTo>
                    <a:pt x="0" y="10413"/>
                  </a:moveTo>
                  <a:lnTo>
                    <a:pt x="73596" y="10413"/>
                  </a:lnTo>
                  <a:lnTo>
                    <a:pt x="101373" y="11104"/>
                  </a:lnTo>
                  <a:lnTo>
                    <a:pt x="144432" y="16629"/>
                  </a:lnTo>
                  <a:lnTo>
                    <a:pt x="183305" y="35829"/>
                  </a:lnTo>
                  <a:lnTo>
                    <a:pt x="208038" y="70056"/>
                  </a:lnTo>
                  <a:lnTo>
                    <a:pt x="216611" y="116205"/>
                  </a:lnTo>
                  <a:lnTo>
                    <a:pt x="215353" y="134465"/>
                  </a:lnTo>
                  <a:lnTo>
                    <a:pt x="196672" y="179577"/>
                  </a:lnTo>
                  <a:lnTo>
                    <a:pt x="158706" y="208849"/>
                  </a:lnTo>
                  <a:lnTo>
                    <a:pt x="114177" y="219043"/>
                  </a:lnTo>
                  <a:lnTo>
                    <a:pt x="69392" y="220472"/>
                  </a:lnTo>
                  <a:lnTo>
                    <a:pt x="69392" y="374903"/>
                  </a:lnTo>
                  <a:lnTo>
                    <a:pt x="0" y="374903"/>
                  </a:lnTo>
                  <a:lnTo>
                    <a:pt x="0" y="10413"/>
                  </a:lnTo>
                  <a:close/>
                </a:path>
                <a:path w="5047615" h="440055">
                  <a:moveTo>
                    <a:pt x="1634693" y="5969"/>
                  </a:moveTo>
                  <a:lnTo>
                    <a:pt x="1702384" y="5969"/>
                  </a:lnTo>
                  <a:lnTo>
                    <a:pt x="1702384" y="105283"/>
                  </a:lnTo>
                  <a:lnTo>
                    <a:pt x="1742516" y="105283"/>
                  </a:lnTo>
                  <a:lnTo>
                    <a:pt x="1742516" y="163575"/>
                  </a:lnTo>
                  <a:lnTo>
                    <a:pt x="1702384" y="163575"/>
                  </a:lnTo>
                  <a:lnTo>
                    <a:pt x="1702384" y="374903"/>
                  </a:lnTo>
                  <a:lnTo>
                    <a:pt x="1634693" y="374903"/>
                  </a:lnTo>
                  <a:lnTo>
                    <a:pt x="1634693" y="163575"/>
                  </a:lnTo>
                  <a:lnTo>
                    <a:pt x="1600022" y="163575"/>
                  </a:lnTo>
                  <a:lnTo>
                    <a:pt x="1600022" y="105283"/>
                  </a:lnTo>
                  <a:lnTo>
                    <a:pt x="1634693" y="105283"/>
                  </a:lnTo>
                  <a:lnTo>
                    <a:pt x="1634693" y="5969"/>
                  </a:lnTo>
                  <a:close/>
                </a:path>
                <a:path w="5047615" h="440055">
                  <a:moveTo>
                    <a:pt x="4394276" y="1270"/>
                  </a:moveTo>
                  <a:lnTo>
                    <a:pt x="4461967" y="1270"/>
                  </a:lnTo>
                  <a:lnTo>
                    <a:pt x="4461967" y="374903"/>
                  </a:lnTo>
                  <a:lnTo>
                    <a:pt x="4394276" y="374903"/>
                  </a:lnTo>
                  <a:lnTo>
                    <a:pt x="4394276" y="1270"/>
                  </a:lnTo>
                  <a:close/>
                </a:path>
                <a:path w="5047615" h="440055">
                  <a:moveTo>
                    <a:pt x="4143578" y="1270"/>
                  </a:moveTo>
                  <a:lnTo>
                    <a:pt x="4211142" y="1270"/>
                  </a:lnTo>
                  <a:lnTo>
                    <a:pt x="4211142" y="374903"/>
                  </a:lnTo>
                  <a:lnTo>
                    <a:pt x="4143578" y="374903"/>
                  </a:lnTo>
                  <a:lnTo>
                    <a:pt x="4143578" y="346456"/>
                  </a:lnTo>
                  <a:lnTo>
                    <a:pt x="4133652" y="355165"/>
                  </a:lnTo>
                  <a:lnTo>
                    <a:pt x="4093633" y="377174"/>
                  </a:lnTo>
                  <a:lnTo>
                    <a:pt x="4060647" y="381888"/>
                  </a:lnTo>
                  <a:lnTo>
                    <a:pt x="4035409" y="379345"/>
                  </a:lnTo>
                  <a:lnTo>
                    <a:pt x="3990174" y="359064"/>
                  </a:lnTo>
                  <a:lnTo>
                    <a:pt x="3953554" y="319851"/>
                  </a:lnTo>
                  <a:lnTo>
                    <a:pt x="3934504" y="269420"/>
                  </a:lnTo>
                  <a:lnTo>
                    <a:pt x="3932123" y="240537"/>
                  </a:lnTo>
                  <a:lnTo>
                    <a:pt x="3934433" y="210776"/>
                  </a:lnTo>
                  <a:lnTo>
                    <a:pt x="3952911" y="159635"/>
                  </a:lnTo>
                  <a:lnTo>
                    <a:pt x="3988463" y="120800"/>
                  </a:lnTo>
                  <a:lnTo>
                    <a:pt x="4033231" y="100798"/>
                  </a:lnTo>
                  <a:lnTo>
                    <a:pt x="4058615" y="98298"/>
                  </a:lnTo>
                  <a:lnTo>
                    <a:pt x="4070543" y="98871"/>
                  </a:lnTo>
                  <a:lnTo>
                    <a:pt x="4114610" y="112712"/>
                  </a:lnTo>
                  <a:lnTo>
                    <a:pt x="4143578" y="135000"/>
                  </a:lnTo>
                  <a:lnTo>
                    <a:pt x="4143578" y="1270"/>
                  </a:lnTo>
                  <a:close/>
                </a:path>
                <a:path w="5047615" h="440055">
                  <a:moveTo>
                    <a:pt x="4999050" y="0"/>
                  </a:moveTo>
                  <a:lnTo>
                    <a:pt x="5047437" y="0"/>
                  </a:lnTo>
                  <a:lnTo>
                    <a:pt x="4883480" y="439800"/>
                  </a:lnTo>
                  <a:lnTo>
                    <a:pt x="4835474" y="439800"/>
                  </a:lnTo>
                  <a:lnTo>
                    <a:pt x="4999050" y="0"/>
                  </a:lnTo>
                  <a:close/>
                </a:path>
              </a:pathLst>
            </a:custGeom>
            <a:ln w="10668">
              <a:solidFill>
                <a:srgbClr val="7C7C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379719" y="1729739"/>
              <a:ext cx="96901" cy="9842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666108" y="1729739"/>
              <a:ext cx="97155" cy="9842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38727" y="1729739"/>
              <a:ext cx="96901" cy="9842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917954" y="3049904"/>
              <a:ext cx="6272784" cy="60007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88948" y="2711195"/>
              <a:ext cx="7126224" cy="95554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74036" y="3867150"/>
              <a:ext cx="3914521" cy="438023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87292" y="4012946"/>
              <a:ext cx="143256" cy="15201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80535" y="4011803"/>
              <a:ext cx="143001" cy="15405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372486" y="4011803"/>
              <a:ext cx="143001" cy="15405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323462" y="4011803"/>
              <a:ext cx="143001" cy="15405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36823" y="3967226"/>
              <a:ext cx="2891155" cy="338455"/>
            </a:xfrm>
            <a:custGeom>
              <a:avLst/>
              <a:gdLst/>
              <a:ahLst/>
              <a:cxnLst/>
              <a:rect l="l" t="t" r="r" b="b"/>
              <a:pathLst>
                <a:path w="2891154" h="338454">
                  <a:moveTo>
                    <a:pt x="2825496" y="45212"/>
                  </a:moveTo>
                  <a:lnTo>
                    <a:pt x="2780791" y="59562"/>
                  </a:lnTo>
                  <a:lnTo>
                    <a:pt x="2758440" y="91059"/>
                  </a:lnTo>
                  <a:lnTo>
                    <a:pt x="2890647" y="91059"/>
                  </a:lnTo>
                  <a:lnTo>
                    <a:pt x="2866771" y="58038"/>
                  </a:lnTo>
                  <a:lnTo>
                    <a:pt x="2825496" y="45212"/>
                  </a:lnTo>
                  <a:close/>
                </a:path>
                <a:path w="2891154" h="338454">
                  <a:moveTo>
                    <a:pt x="2139696" y="45212"/>
                  </a:moveTo>
                  <a:lnTo>
                    <a:pt x="2094991" y="59562"/>
                  </a:lnTo>
                  <a:lnTo>
                    <a:pt x="2072639" y="91059"/>
                  </a:lnTo>
                  <a:lnTo>
                    <a:pt x="2204847" y="91059"/>
                  </a:lnTo>
                  <a:lnTo>
                    <a:pt x="2180971" y="58038"/>
                  </a:lnTo>
                  <a:lnTo>
                    <a:pt x="2139696" y="45212"/>
                  </a:lnTo>
                  <a:close/>
                </a:path>
                <a:path w="2891154" h="338454">
                  <a:moveTo>
                    <a:pt x="1618488" y="45212"/>
                  </a:moveTo>
                  <a:lnTo>
                    <a:pt x="1573784" y="59562"/>
                  </a:lnTo>
                  <a:lnTo>
                    <a:pt x="1551431" y="91059"/>
                  </a:lnTo>
                  <a:lnTo>
                    <a:pt x="1683639" y="91059"/>
                  </a:lnTo>
                  <a:lnTo>
                    <a:pt x="1659763" y="58038"/>
                  </a:lnTo>
                  <a:lnTo>
                    <a:pt x="1618488" y="45212"/>
                  </a:lnTo>
                  <a:close/>
                </a:path>
                <a:path w="2891154" h="338454">
                  <a:moveTo>
                    <a:pt x="67056" y="45212"/>
                  </a:moveTo>
                  <a:lnTo>
                    <a:pt x="22351" y="59562"/>
                  </a:lnTo>
                  <a:lnTo>
                    <a:pt x="0" y="91059"/>
                  </a:lnTo>
                  <a:lnTo>
                    <a:pt x="132206" y="91059"/>
                  </a:lnTo>
                  <a:lnTo>
                    <a:pt x="108331" y="58038"/>
                  </a:lnTo>
                  <a:lnTo>
                    <a:pt x="67056" y="45212"/>
                  </a:lnTo>
                  <a:close/>
                </a:path>
                <a:path w="2891154" h="338454">
                  <a:moveTo>
                    <a:pt x="2587625" y="0"/>
                  </a:moveTo>
                  <a:lnTo>
                    <a:pt x="2648458" y="0"/>
                  </a:lnTo>
                  <a:lnTo>
                    <a:pt x="2648458" y="250825"/>
                  </a:lnTo>
                  <a:lnTo>
                    <a:pt x="2644707" y="292919"/>
                  </a:lnTo>
                  <a:lnTo>
                    <a:pt x="2620137" y="328803"/>
                  </a:lnTo>
                  <a:lnTo>
                    <a:pt x="2584704" y="337947"/>
                  </a:lnTo>
                  <a:lnTo>
                    <a:pt x="2574990" y="337375"/>
                  </a:lnTo>
                  <a:lnTo>
                    <a:pt x="2564145" y="335661"/>
                  </a:lnTo>
                  <a:lnTo>
                    <a:pt x="2552182" y="332803"/>
                  </a:lnTo>
                  <a:lnTo>
                    <a:pt x="2539111" y="328803"/>
                  </a:lnTo>
                  <a:lnTo>
                    <a:pt x="2539111" y="280797"/>
                  </a:lnTo>
                  <a:lnTo>
                    <a:pt x="2546042" y="283797"/>
                  </a:lnTo>
                  <a:lnTo>
                    <a:pt x="2552557" y="285940"/>
                  </a:lnTo>
                  <a:lnTo>
                    <a:pt x="2558667" y="287226"/>
                  </a:lnTo>
                  <a:lnTo>
                    <a:pt x="2564384" y="287655"/>
                  </a:lnTo>
                  <a:lnTo>
                    <a:pt x="2572130" y="287655"/>
                  </a:lnTo>
                  <a:lnTo>
                    <a:pt x="2587625" y="255269"/>
                  </a:lnTo>
                  <a:lnTo>
                    <a:pt x="2587625" y="0"/>
                  </a:lnTo>
                  <a:close/>
                </a:path>
                <a:path w="2891154" h="338454">
                  <a:moveTo>
                    <a:pt x="1901825" y="0"/>
                  </a:moveTo>
                  <a:lnTo>
                    <a:pt x="1962658" y="0"/>
                  </a:lnTo>
                  <a:lnTo>
                    <a:pt x="1962658" y="250825"/>
                  </a:lnTo>
                  <a:lnTo>
                    <a:pt x="1958907" y="292919"/>
                  </a:lnTo>
                  <a:lnTo>
                    <a:pt x="1934337" y="328803"/>
                  </a:lnTo>
                  <a:lnTo>
                    <a:pt x="1898903" y="337947"/>
                  </a:lnTo>
                  <a:lnTo>
                    <a:pt x="1889190" y="337375"/>
                  </a:lnTo>
                  <a:lnTo>
                    <a:pt x="1878345" y="335661"/>
                  </a:lnTo>
                  <a:lnTo>
                    <a:pt x="1866382" y="332803"/>
                  </a:lnTo>
                  <a:lnTo>
                    <a:pt x="1853311" y="328803"/>
                  </a:lnTo>
                  <a:lnTo>
                    <a:pt x="1853311" y="280797"/>
                  </a:lnTo>
                  <a:lnTo>
                    <a:pt x="1860242" y="283797"/>
                  </a:lnTo>
                  <a:lnTo>
                    <a:pt x="1866757" y="285940"/>
                  </a:lnTo>
                  <a:lnTo>
                    <a:pt x="1872867" y="287226"/>
                  </a:lnTo>
                  <a:lnTo>
                    <a:pt x="1878584" y="287655"/>
                  </a:lnTo>
                  <a:lnTo>
                    <a:pt x="1886330" y="287655"/>
                  </a:lnTo>
                  <a:lnTo>
                    <a:pt x="1901825" y="255269"/>
                  </a:lnTo>
                  <a:lnTo>
                    <a:pt x="1901825" y="0"/>
                  </a:lnTo>
                  <a:close/>
                </a:path>
                <a:path w="2891154" h="338454">
                  <a:moveTo>
                    <a:pt x="662431" y="0"/>
                  </a:moveTo>
                  <a:lnTo>
                    <a:pt x="723391" y="0"/>
                  </a:lnTo>
                  <a:lnTo>
                    <a:pt x="723391" y="242824"/>
                  </a:lnTo>
                  <a:lnTo>
                    <a:pt x="662431" y="242824"/>
                  </a:lnTo>
                  <a:lnTo>
                    <a:pt x="662431" y="0"/>
                  </a:lnTo>
                  <a:close/>
                </a:path>
              </a:pathLst>
            </a:custGeom>
            <a:ln w="10668">
              <a:solidFill>
                <a:srgbClr val="90C4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597658" y="3961891"/>
              <a:ext cx="213359" cy="253491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317114" y="3960876"/>
              <a:ext cx="3671570" cy="255904"/>
            </a:xfrm>
            <a:custGeom>
              <a:avLst/>
              <a:gdLst/>
              <a:ahLst/>
              <a:cxnLst/>
              <a:rect l="l" t="t" r="r" b="b"/>
              <a:pathLst>
                <a:path w="3671570" h="255904">
                  <a:moveTo>
                    <a:pt x="3542284" y="0"/>
                  </a:moveTo>
                  <a:lnTo>
                    <a:pt x="3594274" y="9207"/>
                  </a:lnTo>
                  <a:lnTo>
                    <a:pt x="3635502" y="36703"/>
                  </a:lnTo>
                  <a:lnTo>
                    <a:pt x="3662473" y="79359"/>
                  </a:lnTo>
                  <a:lnTo>
                    <a:pt x="3671443" y="133731"/>
                  </a:lnTo>
                  <a:lnTo>
                    <a:pt x="3671316" y="145415"/>
                  </a:lnTo>
                  <a:lnTo>
                    <a:pt x="3475482" y="145415"/>
                  </a:lnTo>
                  <a:lnTo>
                    <a:pt x="3478478" y="157702"/>
                  </a:lnTo>
                  <a:lnTo>
                    <a:pt x="3507948" y="193230"/>
                  </a:lnTo>
                  <a:lnTo>
                    <a:pt x="3545078" y="201803"/>
                  </a:lnTo>
                  <a:lnTo>
                    <a:pt x="3561605" y="200322"/>
                  </a:lnTo>
                  <a:lnTo>
                    <a:pt x="3576907" y="195865"/>
                  </a:lnTo>
                  <a:lnTo>
                    <a:pt x="3590994" y="188408"/>
                  </a:lnTo>
                  <a:lnTo>
                    <a:pt x="3603879" y="177926"/>
                  </a:lnTo>
                  <a:lnTo>
                    <a:pt x="3655187" y="202056"/>
                  </a:lnTo>
                  <a:lnTo>
                    <a:pt x="3622147" y="234936"/>
                  </a:lnTo>
                  <a:lnTo>
                    <a:pt x="3579876" y="252142"/>
                  </a:lnTo>
                  <a:lnTo>
                    <a:pt x="3545586" y="255397"/>
                  </a:lnTo>
                  <a:lnTo>
                    <a:pt x="3518342" y="253154"/>
                  </a:lnTo>
                  <a:lnTo>
                    <a:pt x="3471808" y="235144"/>
                  </a:lnTo>
                  <a:lnTo>
                    <a:pt x="3436752" y="200183"/>
                  </a:lnTo>
                  <a:lnTo>
                    <a:pt x="3418794" y="155035"/>
                  </a:lnTo>
                  <a:lnTo>
                    <a:pt x="3416554" y="129031"/>
                  </a:lnTo>
                  <a:lnTo>
                    <a:pt x="3418792" y="102461"/>
                  </a:lnTo>
                  <a:lnTo>
                    <a:pt x="3436699" y="56272"/>
                  </a:lnTo>
                  <a:lnTo>
                    <a:pt x="3471418" y="20681"/>
                  </a:lnTo>
                  <a:lnTo>
                    <a:pt x="3516376" y="2305"/>
                  </a:lnTo>
                  <a:lnTo>
                    <a:pt x="3542284" y="0"/>
                  </a:lnTo>
                  <a:close/>
                </a:path>
                <a:path w="3671570" h="255904">
                  <a:moveTo>
                    <a:pt x="3167634" y="0"/>
                  </a:moveTo>
                  <a:lnTo>
                    <a:pt x="3215711" y="14251"/>
                  </a:lnTo>
                  <a:lnTo>
                    <a:pt x="3244865" y="51816"/>
                  </a:lnTo>
                  <a:lnTo>
                    <a:pt x="3250184" y="88646"/>
                  </a:lnTo>
                  <a:lnTo>
                    <a:pt x="3250184" y="249174"/>
                  </a:lnTo>
                  <a:lnTo>
                    <a:pt x="3189859" y="249174"/>
                  </a:lnTo>
                  <a:lnTo>
                    <a:pt x="3189859" y="142748"/>
                  </a:lnTo>
                  <a:lnTo>
                    <a:pt x="3189620" y="122862"/>
                  </a:lnTo>
                  <a:lnTo>
                    <a:pt x="3183711" y="78374"/>
                  </a:lnTo>
                  <a:lnTo>
                    <a:pt x="3157982" y="55880"/>
                  </a:lnTo>
                  <a:lnTo>
                    <a:pt x="3148457" y="55880"/>
                  </a:lnTo>
                  <a:lnTo>
                    <a:pt x="3110616" y="74985"/>
                  </a:lnTo>
                  <a:lnTo>
                    <a:pt x="3096418" y="120459"/>
                  </a:lnTo>
                  <a:lnTo>
                    <a:pt x="3095752" y="151765"/>
                  </a:lnTo>
                  <a:lnTo>
                    <a:pt x="3095752" y="249174"/>
                  </a:lnTo>
                  <a:lnTo>
                    <a:pt x="3034792" y="249174"/>
                  </a:lnTo>
                  <a:lnTo>
                    <a:pt x="3034792" y="6350"/>
                  </a:lnTo>
                  <a:lnTo>
                    <a:pt x="3095752" y="6350"/>
                  </a:lnTo>
                  <a:lnTo>
                    <a:pt x="3095752" y="31242"/>
                  </a:lnTo>
                  <a:lnTo>
                    <a:pt x="3105820" y="23145"/>
                  </a:lnTo>
                  <a:lnTo>
                    <a:pt x="3141720" y="3857"/>
                  </a:lnTo>
                  <a:lnTo>
                    <a:pt x="3158916" y="428"/>
                  </a:lnTo>
                  <a:lnTo>
                    <a:pt x="3167634" y="0"/>
                  </a:lnTo>
                  <a:close/>
                </a:path>
                <a:path w="3671570" h="255904">
                  <a:moveTo>
                    <a:pt x="2856484" y="0"/>
                  </a:moveTo>
                  <a:lnTo>
                    <a:pt x="2908474" y="9207"/>
                  </a:lnTo>
                  <a:lnTo>
                    <a:pt x="2949702" y="36703"/>
                  </a:lnTo>
                  <a:lnTo>
                    <a:pt x="2976673" y="79359"/>
                  </a:lnTo>
                  <a:lnTo>
                    <a:pt x="2985643" y="133731"/>
                  </a:lnTo>
                  <a:lnTo>
                    <a:pt x="2985516" y="145415"/>
                  </a:lnTo>
                  <a:lnTo>
                    <a:pt x="2789682" y="145415"/>
                  </a:lnTo>
                  <a:lnTo>
                    <a:pt x="2792678" y="157702"/>
                  </a:lnTo>
                  <a:lnTo>
                    <a:pt x="2822148" y="193230"/>
                  </a:lnTo>
                  <a:lnTo>
                    <a:pt x="2859278" y="201803"/>
                  </a:lnTo>
                  <a:lnTo>
                    <a:pt x="2875805" y="200322"/>
                  </a:lnTo>
                  <a:lnTo>
                    <a:pt x="2891107" y="195865"/>
                  </a:lnTo>
                  <a:lnTo>
                    <a:pt x="2905194" y="188408"/>
                  </a:lnTo>
                  <a:lnTo>
                    <a:pt x="2918079" y="177926"/>
                  </a:lnTo>
                  <a:lnTo>
                    <a:pt x="2969387" y="202056"/>
                  </a:lnTo>
                  <a:lnTo>
                    <a:pt x="2936347" y="234936"/>
                  </a:lnTo>
                  <a:lnTo>
                    <a:pt x="2894076" y="252142"/>
                  </a:lnTo>
                  <a:lnTo>
                    <a:pt x="2859786" y="255397"/>
                  </a:lnTo>
                  <a:lnTo>
                    <a:pt x="2832542" y="253154"/>
                  </a:lnTo>
                  <a:lnTo>
                    <a:pt x="2786008" y="235144"/>
                  </a:lnTo>
                  <a:lnTo>
                    <a:pt x="2750952" y="200183"/>
                  </a:lnTo>
                  <a:lnTo>
                    <a:pt x="2732994" y="155035"/>
                  </a:lnTo>
                  <a:lnTo>
                    <a:pt x="2730754" y="129031"/>
                  </a:lnTo>
                  <a:lnTo>
                    <a:pt x="2732992" y="102461"/>
                  </a:lnTo>
                  <a:lnTo>
                    <a:pt x="2750899" y="56272"/>
                  </a:lnTo>
                  <a:lnTo>
                    <a:pt x="2785618" y="20681"/>
                  </a:lnTo>
                  <a:lnTo>
                    <a:pt x="2830576" y="2305"/>
                  </a:lnTo>
                  <a:lnTo>
                    <a:pt x="2856484" y="0"/>
                  </a:lnTo>
                  <a:close/>
                </a:path>
                <a:path w="3671570" h="255904">
                  <a:moveTo>
                    <a:pt x="2335276" y="0"/>
                  </a:moveTo>
                  <a:lnTo>
                    <a:pt x="2387266" y="9207"/>
                  </a:lnTo>
                  <a:lnTo>
                    <a:pt x="2428494" y="36703"/>
                  </a:lnTo>
                  <a:lnTo>
                    <a:pt x="2455465" y="79359"/>
                  </a:lnTo>
                  <a:lnTo>
                    <a:pt x="2464435" y="133731"/>
                  </a:lnTo>
                  <a:lnTo>
                    <a:pt x="2464308" y="145415"/>
                  </a:lnTo>
                  <a:lnTo>
                    <a:pt x="2268474" y="145415"/>
                  </a:lnTo>
                  <a:lnTo>
                    <a:pt x="2271470" y="157702"/>
                  </a:lnTo>
                  <a:lnTo>
                    <a:pt x="2300940" y="193230"/>
                  </a:lnTo>
                  <a:lnTo>
                    <a:pt x="2338070" y="201803"/>
                  </a:lnTo>
                  <a:lnTo>
                    <a:pt x="2354597" y="200322"/>
                  </a:lnTo>
                  <a:lnTo>
                    <a:pt x="2369899" y="195865"/>
                  </a:lnTo>
                  <a:lnTo>
                    <a:pt x="2383986" y="188408"/>
                  </a:lnTo>
                  <a:lnTo>
                    <a:pt x="2396871" y="177926"/>
                  </a:lnTo>
                  <a:lnTo>
                    <a:pt x="2448179" y="202056"/>
                  </a:lnTo>
                  <a:lnTo>
                    <a:pt x="2415139" y="234936"/>
                  </a:lnTo>
                  <a:lnTo>
                    <a:pt x="2372867" y="252142"/>
                  </a:lnTo>
                  <a:lnTo>
                    <a:pt x="2338578" y="255397"/>
                  </a:lnTo>
                  <a:lnTo>
                    <a:pt x="2311334" y="253154"/>
                  </a:lnTo>
                  <a:lnTo>
                    <a:pt x="2264800" y="235144"/>
                  </a:lnTo>
                  <a:lnTo>
                    <a:pt x="2229744" y="200183"/>
                  </a:lnTo>
                  <a:lnTo>
                    <a:pt x="2211786" y="155035"/>
                  </a:lnTo>
                  <a:lnTo>
                    <a:pt x="2209546" y="129031"/>
                  </a:lnTo>
                  <a:lnTo>
                    <a:pt x="2211784" y="102461"/>
                  </a:lnTo>
                  <a:lnTo>
                    <a:pt x="2229691" y="56272"/>
                  </a:lnTo>
                  <a:lnTo>
                    <a:pt x="2264410" y="20681"/>
                  </a:lnTo>
                  <a:lnTo>
                    <a:pt x="2309368" y="2305"/>
                  </a:lnTo>
                  <a:lnTo>
                    <a:pt x="2335276" y="0"/>
                  </a:lnTo>
                  <a:close/>
                </a:path>
                <a:path w="3671570" h="255904">
                  <a:moveTo>
                    <a:pt x="1740662" y="0"/>
                  </a:moveTo>
                  <a:lnTo>
                    <a:pt x="1789900" y="9697"/>
                  </a:lnTo>
                  <a:lnTo>
                    <a:pt x="1832213" y="37480"/>
                  </a:lnTo>
                  <a:lnTo>
                    <a:pt x="1859956" y="78930"/>
                  </a:lnTo>
                  <a:lnTo>
                    <a:pt x="1869439" y="127507"/>
                  </a:lnTo>
                  <a:lnTo>
                    <a:pt x="1868370" y="144389"/>
                  </a:lnTo>
                  <a:lnTo>
                    <a:pt x="1852422" y="191769"/>
                  </a:lnTo>
                  <a:lnTo>
                    <a:pt x="1819792" y="229346"/>
                  </a:lnTo>
                  <a:lnTo>
                    <a:pt x="1774840" y="251206"/>
                  </a:lnTo>
                  <a:lnTo>
                    <a:pt x="1740915" y="255397"/>
                  </a:lnTo>
                  <a:lnTo>
                    <a:pt x="1715696" y="253085"/>
                  </a:lnTo>
                  <a:lnTo>
                    <a:pt x="1671067" y="234555"/>
                  </a:lnTo>
                  <a:lnTo>
                    <a:pt x="1635466" y="198667"/>
                  </a:lnTo>
                  <a:lnTo>
                    <a:pt x="1616987" y="153519"/>
                  </a:lnTo>
                  <a:lnTo>
                    <a:pt x="1614677" y="128016"/>
                  </a:lnTo>
                  <a:lnTo>
                    <a:pt x="1617295" y="100724"/>
                  </a:lnTo>
                  <a:lnTo>
                    <a:pt x="1638198" y="53238"/>
                  </a:lnTo>
                  <a:lnTo>
                    <a:pt x="1675439" y="18591"/>
                  </a:lnTo>
                  <a:lnTo>
                    <a:pt x="1717540" y="2069"/>
                  </a:lnTo>
                  <a:lnTo>
                    <a:pt x="1740662" y="0"/>
                  </a:lnTo>
                  <a:close/>
                </a:path>
                <a:path w="3671570" h="255904">
                  <a:moveTo>
                    <a:pt x="783844" y="0"/>
                  </a:moveTo>
                  <a:lnTo>
                    <a:pt x="835834" y="9207"/>
                  </a:lnTo>
                  <a:lnTo>
                    <a:pt x="877062" y="36703"/>
                  </a:lnTo>
                  <a:lnTo>
                    <a:pt x="904033" y="79359"/>
                  </a:lnTo>
                  <a:lnTo>
                    <a:pt x="913003" y="133731"/>
                  </a:lnTo>
                  <a:lnTo>
                    <a:pt x="912876" y="145415"/>
                  </a:lnTo>
                  <a:lnTo>
                    <a:pt x="717042" y="145415"/>
                  </a:lnTo>
                  <a:lnTo>
                    <a:pt x="720038" y="157702"/>
                  </a:lnTo>
                  <a:lnTo>
                    <a:pt x="749508" y="193230"/>
                  </a:lnTo>
                  <a:lnTo>
                    <a:pt x="786638" y="201803"/>
                  </a:lnTo>
                  <a:lnTo>
                    <a:pt x="803165" y="200322"/>
                  </a:lnTo>
                  <a:lnTo>
                    <a:pt x="818467" y="195865"/>
                  </a:lnTo>
                  <a:lnTo>
                    <a:pt x="832554" y="188408"/>
                  </a:lnTo>
                  <a:lnTo>
                    <a:pt x="845439" y="177926"/>
                  </a:lnTo>
                  <a:lnTo>
                    <a:pt x="896747" y="202056"/>
                  </a:lnTo>
                  <a:lnTo>
                    <a:pt x="863707" y="234936"/>
                  </a:lnTo>
                  <a:lnTo>
                    <a:pt x="821436" y="252142"/>
                  </a:lnTo>
                  <a:lnTo>
                    <a:pt x="787146" y="255397"/>
                  </a:lnTo>
                  <a:lnTo>
                    <a:pt x="759902" y="253154"/>
                  </a:lnTo>
                  <a:lnTo>
                    <a:pt x="713368" y="235144"/>
                  </a:lnTo>
                  <a:lnTo>
                    <a:pt x="678312" y="200183"/>
                  </a:lnTo>
                  <a:lnTo>
                    <a:pt x="660354" y="155035"/>
                  </a:lnTo>
                  <a:lnTo>
                    <a:pt x="658114" y="129031"/>
                  </a:lnTo>
                  <a:lnTo>
                    <a:pt x="660352" y="102461"/>
                  </a:lnTo>
                  <a:lnTo>
                    <a:pt x="678259" y="56272"/>
                  </a:lnTo>
                  <a:lnTo>
                    <a:pt x="712978" y="20681"/>
                  </a:lnTo>
                  <a:lnTo>
                    <a:pt x="757936" y="2305"/>
                  </a:lnTo>
                  <a:lnTo>
                    <a:pt x="783844" y="0"/>
                  </a:lnTo>
                  <a:close/>
                </a:path>
                <a:path w="3671570" h="255904">
                  <a:moveTo>
                    <a:pt x="614553" y="0"/>
                  </a:moveTo>
                  <a:lnTo>
                    <a:pt x="620529" y="402"/>
                  </a:lnTo>
                  <a:lnTo>
                    <a:pt x="626649" y="1603"/>
                  </a:lnTo>
                  <a:lnTo>
                    <a:pt x="632912" y="3589"/>
                  </a:lnTo>
                  <a:lnTo>
                    <a:pt x="639318" y="6350"/>
                  </a:lnTo>
                  <a:lnTo>
                    <a:pt x="620268" y="58800"/>
                  </a:lnTo>
                  <a:lnTo>
                    <a:pt x="613156" y="55118"/>
                  </a:lnTo>
                  <a:lnTo>
                    <a:pt x="607314" y="53340"/>
                  </a:lnTo>
                  <a:lnTo>
                    <a:pt x="602615" y="53340"/>
                  </a:lnTo>
                  <a:lnTo>
                    <a:pt x="595903" y="54435"/>
                  </a:lnTo>
                  <a:lnTo>
                    <a:pt x="571611" y="96583"/>
                  </a:lnTo>
                  <a:lnTo>
                    <a:pt x="569214" y="139065"/>
                  </a:lnTo>
                  <a:lnTo>
                    <a:pt x="569468" y="151003"/>
                  </a:lnTo>
                  <a:lnTo>
                    <a:pt x="569468" y="249174"/>
                  </a:lnTo>
                  <a:lnTo>
                    <a:pt x="508889" y="249174"/>
                  </a:lnTo>
                  <a:lnTo>
                    <a:pt x="508889" y="6350"/>
                  </a:lnTo>
                  <a:lnTo>
                    <a:pt x="561086" y="6350"/>
                  </a:lnTo>
                  <a:lnTo>
                    <a:pt x="561086" y="36830"/>
                  </a:lnTo>
                  <a:lnTo>
                    <a:pt x="565707" y="28328"/>
                  </a:lnTo>
                  <a:lnTo>
                    <a:pt x="598455" y="2365"/>
                  </a:lnTo>
                  <a:lnTo>
                    <a:pt x="606337" y="593"/>
                  </a:lnTo>
                  <a:lnTo>
                    <a:pt x="614553" y="0"/>
                  </a:lnTo>
                  <a:close/>
                </a:path>
                <a:path w="3671570" h="255904">
                  <a:moveTo>
                    <a:pt x="113918" y="0"/>
                  </a:moveTo>
                  <a:lnTo>
                    <a:pt x="154940" y="8255"/>
                  </a:lnTo>
                  <a:lnTo>
                    <a:pt x="190373" y="33019"/>
                  </a:lnTo>
                  <a:lnTo>
                    <a:pt x="190373" y="6350"/>
                  </a:lnTo>
                  <a:lnTo>
                    <a:pt x="251333" y="6350"/>
                  </a:lnTo>
                  <a:lnTo>
                    <a:pt x="251333" y="249174"/>
                  </a:lnTo>
                  <a:lnTo>
                    <a:pt x="190373" y="249174"/>
                  </a:lnTo>
                  <a:lnTo>
                    <a:pt x="190373" y="223519"/>
                  </a:lnTo>
                  <a:lnTo>
                    <a:pt x="181490" y="231401"/>
                  </a:lnTo>
                  <a:lnTo>
                    <a:pt x="145415" y="251217"/>
                  </a:lnTo>
                  <a:lnTo>
                    <a:pt x="115697" y="255397"/>
                  </a:lnTo>
                  <a:lnTo>
                    <a:pt x="92958" y="253112"/>
                  </a:lnTo>
                  <a:lnTo>
                    <a:pt x="52242" y="234876"/>
                  </a:lnTo>
                  <a:lnTo>
                    <a:pt x="19288" y="199562"/>
                  </a:lnTo>
                  <a:lnTo>
                    <a:pt x="2143" y="154172"/>
                  </a:lnTo>
                  <a:lnTo>
                    <a:pt x="0" y="128143"/>
                  </a:lnTo>
                  <a:lnTo>
                    <a:pt x="2071" y="101306"/>
                  </a:lnTo>
                  <a:lnTo>
                    <a:pt x="18645" y="55205"/>
                  </a:lnTo>
                  <a:lnTo>
                    <a:pt x="50696" y="20252"/>
                  </a:lnTo>
                  <a:lnTo>
                    <a:pt x="91082" y="2258"/>
                  </a:lnTo>
                  <a:lnTo>
                    <a:pt x="113918" y="0"/>
                  </a:lnTo>
                  <a:close/>
                </a:path>
              </a:pathLst>
            </a:custGeom>
            <a:ln w="10668">
              <a:solidFill>
                <a:srgbClr val="90C4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131186" y="3937253"/>
              <a:ext cx="82549" cy="78104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074036" y="3873372"/>
              <a:ext cx="2811145" cy="342900"/>
            </a:xfrm>
            <a:custGeom>
              <a:avLst/>
              <a:gdLst/>
              <a:ahLst/>
              <a:cxnLst/>
              <a:rect l="l" t="t" r="r" b="b"/>
              <a:pathLst>
                <a:path w="2811145" h="342900">
                  <a:moveTo>
                    <a:pt x="0" y="8254"/>
                  </a:moveTo>
                  <a:lnTo>
                    <a:pt x="66167" y="8254"/>
                  </a:lnTo>
                  <a:lnTo>
                    <a:pt x="91434" y="8872"/>
                  </a:lnTo>
                  <a:lnTo>
                    <a:pt x="130157" y="13773"/>
                  </a:lnTo>
                  <a:lnTo>
                    <a:pt x="164528" y="30924"/>
                  </a:lnTo>
                  <a:lnTo>
                    <a:pt x="186942" y="62055"/>
                  </a:lnTo>
                  <a:lnTo>
                    <a:pt x="194818" y="103631"/>
                  </a:lnTo>
                  <a:lnTo>
                    <a:pt x="193861" y="119157"/>
                  </a:lnTo>
                  <a:lnTo>
                    <a:pt x="179324" y="157733"/>
                  </a:lnTo>
                  <a:lnTo>
                    <a:pt x="147230" y="184415"/>
                  </a:lnTo>
                  <a:lnTo>
                    <a:pt x="132587" y="190626"/>
                  </a:lnTo>
                  <a:lnTo>
                    <a:pt x="210438" y="336676"/>
                  </a:lnTo>
                  <a:lnTo>
                    <a:pt x="141986" y="336676"/>
                  </a:lnTo>
                  <a:lnTo>
                    <a:pt x="68199" y="197612"/>
                  </a:lnTo>
                  <a:lnTo>
                    <a:pt x="62483" y="197612"/>
                  </a:lnTo>
                  <a:lnTo>
                    <a:pt x="62483" y="336676"/>
                  </a:lnTo>
                  <a:lnTo>
                    <a:pt x="0" y="336676"/>
                  </a:lnTo>
                  <a:lnTo>
                    <a:pt x="0" y="8254"/>
                  </a:lnTo>
                  <a:close/>
                </a:path>
                <a:path w="2811145" h="342900">
                  <a:moveTo>
                    <a:pt x="2749930" y="0"/>
                  </a:moveTo>
                  <a:lnTo>
                    <a:pt x="2810891" y="0"/>
                  </a:lnTo>
                  <a:lnTo>
                    <a:pt x="2810891" y="336676"/>
                  </a:lnTo>
                  <a:lnTo>
                    <a:pt x="2749930" y="336676"/>
                  </a:lnTo>
                  <a:lnTo>
                    <a:pt x="2749930" y="0"/>
                  </a:lnTo>
                  <a:close/>
                </a:path>
                <a:path w="2811145" h="342900">
                  <a:moveTo>
                    <a:pt x="2341499" y="0"/>
                  </a:moveTo>
                  <a:lnTo>
                    <a:pt x="2402459" y="0"/>
                  </a:lnTo>
                  <a:lnTo>
                    <a:pt x="2402459" y="336676"/>
                  </a:lnTo>
                  <a:lnTo>
                    <a:pt x="2341499" y="336676"/>
                  </a:lnTo>
                  <a:lnTo>
                    <a:pt x="2341499" y="311022"/>
                  </a:lnTo>
                  <a:lnTo>
                    <a:pt x="2332616" y="318904"/>
                  </a:lnTo>
                  <a:lnTo>
                    <a:pt x="2296541" y="338720"/>
                  </a:lnTo>
                  <a:lnTo>
                    <a:pt x="2266823" y="342900"/>
                  </a:lnTo>
                  <a:lnTo>
                    <a:pt x="2244084" y="340615"/>
                  </a:lnTo>
                  <a:lnTo>
                    <a:pt x="2203368" y="322379"/>
                  </a:lnTo>
                  <a:lnTo>
                    <a:pt x="2170414" y="287065"/>
                  </a:lnTo>
                  <a:lnTo>
                    <a:pt x="2153269" y="241675"/>
                  </a:lnTo>
                  <a:lnTo>
                    <a:pt x="2151126" y="215645"/>
                  </a:lnTo>
                  <a:lnTo>
                    <a:pt x="2153197" y="188809"/>
                  </a:lnTo>
                  <a:lnTo>
                    <a:pt x="2169771" y="142708"/>
                  </a:lnTo>
                  <a:lnTo>
                    <a:pt x="2201822" y="107755"/>
                  </a:lnTo>
                  <a:lnTo>
                    <a:pt x="2242208" y="89761"/>
                  </a:lnTo>
                  <a:lnTo>
                    <a:pt x="2265045" y="87502"/>
                  </a:lnTo>
                  <a:lnTo>
                    <a:pt x="2275812" y="88024"/>
                  </a:lnTo>
                  <a:lnTo>
                    <a:pt x="2315495" y="100449"/>
                  </a:lnTo>
                  <a:lnTo>
                    <a:pt x="2341499" y="120522"/>
                  </a:lnTo>
                  <a:lnTo>
                    <a:pt x="2341499" y="0"/>
                  </a:lnTo>
                  <a:close/>
                </a:path>
                <a:path w="2811145" h="342900">
                  <a:moveTo>
                    <a:pt x="1384427" y="0"/>
                  </a:moveTo>
                  <a:lnTo>
                    <a:pt x="1445387" y="0"/>
                  </a:lnTo>
                  <a:lnTo>
                    <a:pt x="1445387" y="336676"/>
                  </a:lnTo>
                  <a:lnTo>
                    <a:pt x="1384427" y="336676"/>
                  </a:lnTo>
                  <a:lnTo>
                    <a:pt x="1384427" y="311022"/>
                  </a:lnTo>
                  <a:lnTo>
                    <a:pt x="1375544" y="318904"/>
                  </a:lnTo>
                  <a:lnTo>
                    <a:pt x="1339469" y="338720"/>
                  </a:lnTo>
                  <a:lnTo>
                    <a:pt x="1309751" y="342900"/>
                  </a:lnTo>
                  <a:lnTo>
                    <a:pt x="1287012" y="340615"/>
                  </a:lnTo>
                  <a:lnTo>
                    <a:pt x="1246296" y="322379"/>
                  </a:lnTo>
                  <a:lnTo>
                    <a:pt x="1213342" y="287065"/>
                  </a:lnTo>
                  <a:lnTo>
                    <a:pt x="1196197" y="241675"/>
                  </a:lnTo>
                  <a:lnTo>
                    <a:pt x="1194053" y="215645"/>
                  </a:lnTo>
                  <a:lnTo>
                    <a:pt x="1196125" y="188809"/>
                  </a:lnTo>
                  <a:lnTo>
                    <a:pt x="1212699" y="142708"/>
                  </a:lnTo>
                  <a:lnTo>
                    <a:pt x="1244750" y="107755"/>
                  </a:lnTo>
                  <a:lnTo>
                    <a:pt x="1285136" y="89761"/>
                  </a:lnTo>
                  <a:lnTo>
                    <a:pt x="1307973" y="87502"/>
                  </a:lnTo>
                  <a:lnTo>
                    <a:pt x="1318740" y="88024"/>
                  </a:lnTo>
                  <a:lnTo>
                    <a:pt x="1358423" y="100449"/>
                  </a:lnTo>
                  <a:lnTo>
                    <a:pt x="1384427" y="120522"/>
                  </a:lnTo>
                  <a:lnTo>
                    <a:pt x="1384427" y="0"/>
                  </a:lnTo>
                  <a:close/>
                </a:path>
              </a:pathLst>
            </a:custGeom>
            <a:ln w="10668">
              <a:solidFill>
                <a:srgbClr val="90C4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610860" y="3861815"/>
              <a:ext cx="88519" cy="89661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925060" y="3861815"/>
              <a:ext cx="88519" cy="89661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685667" y="3861815"/>
              <a:ext cx="88392" cy="89661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4868417" y="168909"/>
            <a:ext cx="1228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FFFFFF"/>
                </a:solidFill>
                <a:latin typeface="TeXGyreAdventor"/>
                <a:cs typeface="TeXGyreAdventor"/>
              </a:rPr>
              <a:t>I </a:t>
            </a:r>
            <a:r>
              <a:rPr sz="1800" b="1" i="1" spc="-10" dirty="0">
                <a:solidFill>
                  <a:srgbClr val="FFFFFF"/>
                </a:solidFill>
                <a:latin typeface="TeXGyreAdventor"/>
                <a:cs typeface="TeXGyreAdventor"/>
              </a:rPr>
              <a:t>na</a:t>
            </a:r>
            <a:r>
              <a:rPr sz="1800" b="1" i="1" spc="-14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1800" b="1" i="1" spc="-15" dirty="0">
                <a:solidFill>
                  <a:srgbClr val="FFFFFF"/>
                </a:solidFill>
                <a:latin typeface="TeXGyreAdventor"/>
                <a:cs typeface="TeXGyreAdventor"/>
              </a:rPr>
              <a:t>kraju...</a:t>
            </a:r>
            <a:endParaRPr sz="1800">
              <a:latin typeface="TeXGyreAdventor"/>
              <a:cs typeface="TeXGyreAdventor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148578" y="5626709"/>
            <a:ext cx="243078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95"/>
              </a:spcBef>
            </a:pPr>
            <a:r>
              <a:rPr sz="1600" spc="-15" dirty="0">
                <a:latin typeface="Gothic Uralic"/>
                <a:cs typeface="Gothic Uralic"/>
              </a:rPr>
              <a:t>Na </a:t>
            </a:r>
            <a:r>
              <a:rPr sz="1600" spc="-10" dirty="0">
                <a:latin typeface="Gothic Uralic"/>
                <a:cs typeface="Gothic Uralic"/>
              </a:rPr>
              <a:t>ovom slajdu</a:t>
            </a:r>
            <a:r>
              <a:rPr sz="1600" spc="-185" dirty="0">
                <a:latin typeface="Gothic Uralic"/>
                <a:cs typeface="Gothic Uralic"/>
              </a:rPr>
              <a:t> </a:t>
            </a:r>
            <a:r>
              <a:rPr sz="1600" spc="-20" dirty="0">
                <a:latin typeface="Gothic Uralic"/>
                <a:cs typeface="Gothic Uralic"/>
              </a:rPr>
              <a:t>uneti</a:t>
            </a:r>
            <a:endParaRPr sz="1600">
              <a:latin typeface="Gothic Uralic"/>
              <a:cs typeface="Gothic Uralic"/>
            </a:endParaRPr>
          </a:p>
          <a:p>
            <a:pPr marL="12700">
              <a:lnSpc>
                <a:spcPct val="100000"/>
              </a:lnSpc>
            </a:pPr>
            <a:r>
              <a:rPr sz="1600" spc="-20" dirty="0">
                <a:latin typeface="Verdana"/>
                <a:cs typeface="Verdana"/>
              </a:rPr>
              <a:t>vaše</a:t>
            </a:r>
            <a:r>
              <a:rPr sz="1600" spc="-225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ime</a:t>
            </a:r>
            <a:r>
              <a:rPr sz="1600" spc="-180" dirty="0">
                <a:latin typeface="Verdana"/>
                <a:cs typeface="Verdana"/>
              </a:rPr>
              <a:t> </a:t>
            </a:r>
            <a:r>
              <a:rPr sz="1600" spc="-65" dirty="0">
                <a:latin typeface="Verdana"/>
                <a:cs typeface="Verdana"/>
              </a:rPr>
              <a:t>prezime,</a:t>
            </a:r>
            <a:r>
              <a:rPr sz="1600" spc="-170" dirty="0">
                <a:latin typeface="Verdana"/>
                <a:cs typeface="Verdana"/>
              </a:rPr>
              <a:t> </a:t>
            </a:r>
            <a:r>
              <a:rPr sz="1600" spc="-60" dirty="0">
                <a:latin typeface="Verdana"/>
                <a:cs typeface="Verdana"/>
              </a:rPr>
              <a:t>razred</a:t>
            </a:r>
            <a:endParaRPr sz="1600">
              <a:latin typeface="Verdana"/>
              <a:cs typeface="Verdana"/>
            </a:endParaRPr>
          </a:p>
          <a:p>
            <a:pPr marR="6350" algn="r">
              <a:lnSpc>
                <a:spcPct val="100000"/>
              </a:lnSpc>
            </a:pPr>
            <a:r>
              <a:rPr sz="1600" spc="-5" dirty="0">
                <a:latin typeface="Gothic Uralic"/>
                <a:cs typeface="Gothic Uralic"/>
              </a:rPr>
              <a:t>i</a:t>
            </a:r>
            <a:r>
              <a:rPr sz="1600" spc="-100" dirty="0">
                <a:latin typeface="Gothic Uralic"/>
                <a:cs typeface="Gothic Uralic"/>
              </a:rPr>
              <a:t> </a:t>
            </a:r>
            <a:r>
              <a:rPr sz="1600" spc="-20" dirty="0">
                <a:latin typeface="Gothic Uralic"/>
                <a:cs typeface="Gothic Uralic"/>
              </a:rPr>
              <a:t>odeljenje..</a:t>
            </a:r>
            <a:endParaRPr sz="1600">
              <a:latin typeface="Gothic Uralic"/>
              <a:cs typeface="Gothic Ural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73</Words>
  <Application>Microsoft Office PowerPoint</Application>
  <PresentationFormat>On-screen Show (4:3)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Calibri</vt:lpstr>
      <vt:lpstr>Gothic Uralic</vt:lpstr>
      <vt:lpstr>TeXGyreAdventor</vt:lpstr>
      <vt:lpstr>Times New Roman</vt:lpstr>
      <vt:lpstr>Verdana</vt:lpstr>
      <vt:lpstr>Office Theme</vt:lpstr>
      <vt:lpstr>PowerPoint Presentation</vt:lpstr>
      <vt:lpstr>PowerPoint Presentation</vt:lpstr>
      <vt:lpstr>PowerPoint Presentation</vt:lpstr>
      <vt:lpstr>Insert – Picture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Online2PDF.com</dc:creator>
  <cp:lastModifiedBy>Ljiljana Spasic</cp:lastModifiedBy>
  <cp:revision>2</cp:revision>
  <dcterms:created xsi:type="dcterms:W3CDTF">2020-03-16T15:59:07Z</dcterms:created>
  <dcterms:modified xsi:type="dcterms:W3CDTF">2020-03-16T16:37:40Z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2016-02-29T00:00:00Z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2020-03-16T00:00:00Z</vt:filetime>
  </property>
</Properties>
</file>