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3" r:id="rId1"/>
  </p:sldMasterIdLst>
  <p:sldIdLst>
    <p:sldId id="256" r:id="rId2"/>
    <p:sldId id="263" r:id="rId3"/>
    <p:sldId id="260" r:id="rId4"/>
    <p:sldId id="261" r:id="rId5"/>
    <p:sldId id="262" r:id="rId6"/>
    <p:sldId id="258" r:id="rId7"/>
    <p:sldId id="259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30" autoAdjust="0"/>
    <p:restoredTop sz="94660"/>
  </p:normalViewPr>
  <p:slideViewPr>
    <p:cSldViewPr>
      <p:cViewPr varScale="1">
        <p:scale>
          <a:sx n="74" d="100"/>
          <a:sy n="74" d="100"/>
        </p:scale>
        <p:origin x="124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A66F4-1D6F-4F5B-B5FA-1EACEBCEE832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0B4AB05D-4FE5-427C-BD87-1AF8DCF64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909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A66F4-1D6F-4F5B-B5FA-1EACEBCEE832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AB05D-4FE5-427C-BD87-1AF8DCF64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224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A66F4-1D6F-4F5B-B5FA-1EACEBCEE832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B4AB05D-4FE5-427C-BD87-1AF8DCF64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51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A66F4-1D6F-4F5B-B5FA-1EACEBCEE832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0B4AB05D-4FE5-427C-BD87-1AF8DCF64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971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A66F4-1D6F-4F5B-B5FA-1EACEBCEE832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0B4AB05D-4FE5-427C-BD87-1AF8DCF64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902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A66F4-1D6F-4F5B-B5FA-1EACEBCEE832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AB05D-4FE5-427C-BD87-1AF8DCF64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236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A66F4-1D6F-4F5B-B5FA-1EACEBCEE832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AB05D-4FE5-427C-BD87-1AF8DCF64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400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A66F4-1D6F-4F5B-B5FA-1EACEBCEE832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AB05D-4FE5-427C-BD87-1AF8DCF64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353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A66F4-1D6F-4F5B-B5FA-1EACEBCEE832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B4AB05D-4FE5-427C-BD87-1AF8DCF64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300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A66F4-1D6F-4F5B-B5FA-1EACEBCEE832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B4AB05D-4FE5-427C-BD87-1AF8DCF64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898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A66F4-1D6F-4F5B-B5FA-1EACEBCEE832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B4AB05D-4FE5-427C-BD87-1AF8DCF641BE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75165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A66F4-1D6F-4F5B-B5FA-1EACEBCEE832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B4AB05D-4FE5-427C-BD87-1AF8DCF64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9552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A66F4-1D6F-4F5B-B5FA-1EACEBCEE832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B4AB05D-4FE5-427C-BD87-1AF8DCF641B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398165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A66F4-1D6F-4F5B-B5FA-1EACEBCEE832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B4AB05D-4FE5-427C-BD87-1AF8DCF64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5323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A66F4-1D6F-4F5B-B5FA-1EACEBCEE832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AB05D-4FE5-427C-BD87-1AF8DCF64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7549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A66F4-1D6F-4F5B-B5FA-1EACEBCEE832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AB05D-4FE5-427C-BD87-1AF8DCF64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678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A66F4-1D6F-4F5B-B5FA-1EACEBCEE832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B4AB05D-4FE5-427C-BD87-1AF8DCF64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137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66" r:id="rId13"/>
    <p:sldLayoutId id="2147483767" r:id="rId14"/>
    <p:sldLayoutId id="2147483768" r:id="rId15"/>
    <p:sldLayoutId id="214748376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3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2856"/>
            <a:ext cx="5614392" cy="3024336"/>
          </a:xfrm>
        </p:spPr>
        <p:txBody>
          <a:bodyPr>
            <a:normAutofit/>
          </a:bodyPr>
          <a:lstStyle/>
          <a:p>
            <a:r>
              <a:rPr lang="en-US" b="1" i="1" dirty="0" smtClean="0"/>
              <a:t>BIOMASA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588761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Šta</a:t>
            </a:r>
            <a:r>
              <a:rPr lang="en-US" dirty="0" smtClean="0"/>
              <a:t> </a:t>
            </a:r>
            <a:r>
              <a:rPr lang="en-US" dirty="0" err="1" smtClean="0"/>
              <a:t>predstavlja</a:t>
            </a:r>
            <a:r>
              <a:rPr lang="en-US" dirty="0" smtClean="0"/>
              <a:t> </a:t>
            </a:r>
            <a:r>
              <a:rPr lang="en-US" dirty="0" err="1" smtClean="0"/>
              <a:t>biomasa</a:t>
            </a:r>
            <a:r>
              <a:rPr lang="en-US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Organske</a:t>
            </a:r>
            <a:r>
              <a:rPr lang="en-US" dirty="0" smtClean="0"/>
              <a:t> </a:t>
            </a:r>
            <a:r>
              <a:rPr lang="en-US" dirty="0" err="1" smtClean="0"/>
              <a:t>materije</a:t>
            </a:r>
            <a:r>
              <a:rPr lang="en-US" dirty="0" smtClean="0"/>
              <a:t> </a:t>
            </a:r>
            <a:r>
              <a:rPr lang="en-US" dirty="0" err="1" smtClean="0"/>
              <a:t>biljnog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životinjskog</a:t>
            </a:r>
            <a:r>
              <a:rPr lang="en-US" dirty="0" smtClean="0"/>
              <a:t> </a:t>
            </a:r>
            <a:r>
              <a:rPr lang="en-US" dirty="0" err="1" smtClean="0"/>
              <a:t>porijekla</a:t>
            </a:r>
            <a:endParaRPr lang="en-US" dirty="0" smtClean="0"/>
          </a:p>
          <a:p>
            <a:endParaRPr lang="en-US" dirty="0"/>
          </a:p>
          <a:p>
            <a:r>
              <a:rPr lang="en-US" b="1" dirty="0" smtClean="0"/>
              <a:t>ŠTA JE PREDNOST BIOMASE U ODNOSU NA DRUGE OBNOVLJIVE IZVORE ENERGIJE? </a:t>
            </a:r>
          </a:p>
          <a:p>
            <a:endParaRPr lang="en-US" b="1" dirty="0"/>
          </a:p>
          <a:p>
            <a:pPr marL="0" indent="0">
              <a:buNone/>
            </a:pPr>
            <a:r>
              <a:rPr lang="en-US" b="1" dirty="0" smtClean="0"/>
              <a:t>-</a:t>
            </a:r>
            <a:r>
              <a:rPr lang="en-US" dirty="0" err="1" smtClean="0"/>
              <a:t>može</a:t>
            </a:r>
            <a:r>
              <a:rPr lang="en-US" dirty="0" smtClean="0"/>
              <a:t> se </a:t>
            </a:r>
            <a:r>
              <a:rPr lang="en-US" dirty="0" err="1" smtClean="0"/>
              <a:t>skladištiti</a:t>
            </a:r>
            <a:r>
              <a:rPr lang="en-US" dirty="0" smtClean="0"/>
              <a:t>, </a:t>
            </a:r>
            <a:r>
              <a:rPr lang="en-US" dirty="0" err="1" smtClean="0"/>
              <a:t>jeftina</a:t>
            </a:r>
            <a:r>
              <a:rPr lang="en-US" dirty="0" smtClean="0"/>
              <a:t> je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efikasna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 smtClean="0"/>
              <a:t>Glavni</a:t>
            </a:r>
            <a:r>
              <a:rPr lang="en-US" dirty="0" smtClean="0"/>
              <a:t> </a:t>
            </a:r>
            <a:r>
              <a:rPr lang="en-US" dirty="0" err="1" smtClean="0"/>
              <a:t>proces</a:t>
            </a:r>
            <a:r>
              <a:rPr lang="en-US" dirty="0" smtClean="0"/>
              <a:t> </a:t>
            </a:r>
            <a:r>
              <a:rPr lang="en-US" dirty="0" err="1" smtClean="0"/>
              <a:t>biomase</a:t>
            </a:r>
            <a:r>
              <a:rPr lang="en-US" dirty="0" smtClean="0"/>
              <a:t> </a:t>
            </a:r>
            <a:r>
              <a:rPr lang="en-US" dirty="0" err="1" smtClean="0"/>
              <a:t>zasniva</a:t>
            </a:r>
            <a:r>
              <a:rPr lang="en-US" dirty="0" smtClean="0"/>
              <a:t> se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fotosintezi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2228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err="1" smtClean="0"/>
              <a:t>Biomasa</a:t>
            </a:r>
            <a:r>
              <a:rPr lang="en-US" sz="2000" dirty="0" smtClean="0"/>
              <a:t> se </a:t>
            </a:r>
            <a:r>
              <a:rPr lang="en-US" sz="2000" dirty="0" err="1" smtClean="0"/>
              <a:t>može</a:t>
            </a:r>
            <a:r>
              <a:rPr lang="en-US" sz="2000" dirty="0" smtClean="0"/>
              <a:t> </a:t>
            </a:r>
            <a:r>
              <a:rPr lang="en-US" sz="2000" dirty="0" err="1" smtClean="0"/>
              <a:t>korisiti</a:t>
            </a:r>
            <a:r>
              <a:rPr lang="en-US" sz="2000" dirty="0" smtClean="0"/>
              <a:t> </a:t>
            </a:r>
            <a:r>
              <a:rPr lang="en-US" sz="2000" dirty="0" err="1" smtClean="0"/>
              <a:t>za</a:t>
            </a:r>
            <a:r>
              <a:rPr lang="en-US" sz="2000" dirty="0" smtClean="0"/>
              <a:t> </a:t>
            </a:r>
            <a:r>
              <a:rPr lang="en-US" sz="2000" dirty="0" err="1" smtClean="0"/>
              <a:t>različite</a:t>
            </a:r>
            <a:r>
              <a:rPr lang="en-US" sz="2000" dirty="0" smtClean="0"/>
              <a:t> </a:t>
            </a:r>
            <a:r>
              <a:rPr lang="en-US" sz="2000" dirty="0" err="1" smtClean="0"/>
              <a:t>namjene</a:t>
            </a:r>
            <a:r>
              <a:rPr lang="en-US" sz="2000" dirty="0" smtClean="0"/>
              <a:t>, a </a:t>
            </a:r>
            <a:r>
              <a:rPr lang="en-US" sz="2000" dirty="0" err="1" smtClean="0"/>
              <a:t>za</a:t>
            </a:r>
            <a:r>
              <a:rPr lang="en-US" sz="2000" dirty="0" smtClean="0"/>
              <a:t> </a:t>
            </a:r>
            <a:r>
              <a:rPr lang="en-US" sz="2000" dirty="0" err="1" smtClean="0"/>
              <a:t>proizvodnju</a:t>
            </a:r>
            <a:r>
              <a:rPr lang="en-US" sz="2000" dirty="0" smtClean="0"/>
              <a:t> </a:t>
            </a:r>
            <a:r>
              <a:rPr lang="en-US" sz="2000" dirty="0" err="1" smtClean="0"/>
              <a:t>energije</a:t>
            </a:r>
            <a:r>
              <a:rPr lang="en-US" sz="2000" dirty="0" smtClean="0"/>
              <a:t> </a:t>
            </a:r>
            <a:r>
              <a:rPr lang="en-US" sz="2000" dirty="0" err="1" smtClean="0"/>
              <a:t>uzima</a:t>
            </a:r>
            <a:r>
              <a:rPr lang="en-US" sz="2000" dirty="0" smtClean="0"/>
              <a:t> se </a:t>
            </a:r>
            <a:r>
              <a:rPr lang="en-US" sz="2000" dirty="0" err="1" smtClean="0"/>
              <a:t>samo</a:t>
            </a:r>
            <a:r>
              <a:rPr lang="en-US" sz="2000" dirty="0" smtClean="0"/>
              <a:t> </a:t>
            </a:r>
            <a:r>
              <a:rPr lang="en-US" sz="2000" dirty="0" err="1" smtClean="0"/>
              <a:t>biomasa</a:t>
            </a:r>
            <a:r>
              <a:rPr lang="en-US" sz="2000" dirty="0" smtClean="0"/>
              <a:t> </a:t>
            </a:r>
            <a:r>
              <a:rPr lang="en-US" sz="2000" dirty="0" err="1" smtClean="0"/>
              <a:t>koja</a:t>
            </a:r>
            <a:r>
              <a:rPr lang="en-US" sz="2000" dirty="0" smtClean="0"/>
              <a:t> se ne </a:t>
            </a:r>
            <a:r>
              <a:rPr lang="en-US" sz="2000" dirty="0" err="1" smtClean="0"/>
              <a:t>može</a:t>
            </a:r>
            <a:r>
              <a:rPr lang="en-US" sz="2000" dirty="0" smtClean="0"/>
              <a:t> </a:t>
            </a:r>
            <a:r>
              <a:rPr lang="en-US" sz="2000" dirty="0" err="1" smtClean="0"/>
              <a:t>ekonomičnije</a:t>
            </a:r>
            <a:r>
              <a:rPr lang="en-US" sz="2000" dirty="0" smtClean="0"/>
              <a:t> </a:t>
            </a:r>
            <a:r>
              <a:rPr lang="en-US" sz="2000" dirty="0" err="1" smtClean="0"/>
              <a:t>iskoristiti</a:t>
            </a:r>
            <a:r>
              <a:rPr lang="en-US" sz="2000" dirty="0" smtClean="0"/>
              <a:t> </a:t>
            </a:r>
            <a:r>
              <a:rPr lang="en-US" sz="2000" dirty="0" err="1" smtClean="0"/>
              <a:t>za</a:t>
            </a:r>
            <a:r>
              <a:rPr lang="en-US" sz="2000" dirty="0" smtClean="0"/>
              <a:t> </a:t>
            </a:r>
            <a:r>
              <a:rPr lang="en-US" sz="2000" dirty="0" err="1" smtClean="0"/>
              <a:t>druge</a:t>
            </a:r>
            <a:r>
              <a:rPr lang="en-US" sz="2000" dirty="0" smtClean="0"/>
              <a:t> </a:t>
            </a:r>
            <a:r>
              <a:rPr lang="en-US" sz="2000" dirty="0" err="1" smtClean="0"/>
              <a:t>potrebe</a:t>
            </a:r>
            <a:r>
              <a:rPr lang="en-US" sz="2000" dirty="0" smtClean="0"/>
              <a:t>. </a:t>
            </a:r>
          </a:p>
          <a:p>
            <a:r>
              <a:rPr lang="en-US" sz="2000" b="1" dirty="0" err="1" smtClean="0"/>
              <a:t>Razlike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kod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biomasa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ogledaju</a:t>
            </a:r>
            <a:r>
              <a:rPr lang="en-US" sz="2000" b="1" dirty="0" smtClean="0"/>
              <a:t> se u: </a:t>
            </a:r>
          </a:p>
          <a:p>
            <a:pPr marL="0" indent="0">
              <a:buNone/>
            </a:pPr>
            <a:r>
              <a:rPr lang="en-US" sz="2000" dirty="0" smtClean="0"/>
              <a:t>-</a:t>
            </a:r>
            <a:r>
              <a:rPr lang="en-US" sz="2000" dirty="0" err="1" smtClean="0"/>
              <a:t>specificnoj</a:t>
            </a:r>
            <a:r>
              <a:rPr lang="en-US" sz="2000" dirty="0" smtClean="0"/>
              <a:t> </a:t>
            </a:r>
            <a:r>
              <a:rPr lang="en-US" sz="2000" dirty="0" err="1" smtClean="0"/>
              <a:t>masi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-</a:t>
            </a:r>
            <a:r>
              <a:rPr lang="en-US" sz="2000" dirty="0" err="1" smtClean="0"/>
              <a:t>vlažnosti</a:t>
            </a:r>
            <a:r>
              <a:rPr lang="en-US" sz="2000" dirty="0" smtClean="0"/>
              <a:t> </a:t>
            </a:r>
            <a:r>
              <a:rPr lang="en-US" sz="2000" dirty="0" err="1" smtClean="0"/>
              <a:t>i</a:t>
            </a:r>
            <a:r>
              <a:rPr lang="en-US" sz="2000" dirty="0" smtClean="0"/>
              <a:t> </a:t>
            </a:r>
            <a:r>
              <a:rPr lang="en-US" sz="2000" dirty="0" err="1" smtClean="0"/>
              <a:t>sadržaju</a:t>
            </a:r>
            <a:r>
              <a:rPr lang="en-US" sz="2000" dirty="0" smtClean="0"/>
              <a:t> </a:t>
            </a:r>
            <a:r>
              <a:rPr lang="en-US" sz="2000" dirty="0" err="1" smtClean="0"/>
              <a:t>mineralnih</a:t>
            </a:r>
            <a:r>
              <a:rPr lang="en-US" sz="2000" dirty="0" smtClean="0"/>
              <a:t> </a:t>
            </a:r>
            <a:r>
              <a:rPr lang="en-US" sz="2000" dirty="0" err="1" smtClean="0"/>
              <a:t>materija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dirty="0" err="1" smtClean="0"/>
              <a:t>Gorivnu</a:t>
            </a:r>
            <a:r>
              <a:rPr lang="en-US" sz="2000" dirty="0" smtClean="0"/>
              <a:t> </a:t>
            </a:r>
            <a:r>
              <a:rPr lang="en-US" sz="2000" dirty="0" err="1" smtClean="0"/>
              <a:t>masu</a:t>
            </a:r>
            <a:r>
              <a:rPr lang="en-US" sz="2000" dirty="0" smtClean="0"/>
              <a:t> </a:t>
            </a:r>
            <a:r>
              <a:rPr lang="en-US" sz="2000" dirty="0" err="1" smtClean="0"/>
              <a:t>čine</a:t>
            </a:r>
            <a:r>
              <a:rPr lang="en-US" sz="2000" dirty="0" smtClean="0"/>
              <a:t> C, O, H, </a:t>
            </a:r>
            <a:r>
              <a:rPr lang="en-US" sz="2000" dirty="0" err="1" smtClean="0"/>
              <a:t>sadržaj</a:t>
            </a:r>
            <a:r>
              <a:rPr lang="en-US" sz="2000" dirty="0" smtClean="0"/>
              <a:t> S </a:t>
            </a:r>
            <a:r>
              <a:rPr lang="en-US" sz="2000" dirty="0" err="1" smtClean="0"/>
              <a:t>mali</a:t>
            </a:r>
            <a:r>
              <a:rPr lang="en-US" sz="2000" dirty="0" smtClean="0"/>
              <a:t>, a </a:t>
            </a:r>
            <a:r>
              <a:rPr lang="en-US" sz="2000" dirty="0" err="1" smtClean="0"/>
              <a:t>mineralne</a:t>
            </a:r>
            <a:r>
              <a:rPr lang="en-US" sz="2000" dirty="0" smtClean="0"/>
              <a:t> </a:t>
            </a:r>
            <a:r>
              <a:rPr lang="en-US" sz="2000" dirty="0" err="1" smtClean="0"/>
              <a:t>materije</a:t>
            </a:r>
            <a:r>
              <a:rPr lang="en-US" sz="2000" dirty="0" smtClean="0"/>
              <a:t> </a:t>
            </a:r>
            <a:r>
              <a:rPr lang="en-US" sz="2000" dirty="0" err="1" smtClean="0"/>
              <a:t>su</a:t>
            </a:r>
            <a:r>
              <a:rPr lang="en-US" sz="2000" dirty="0" smtClean="0"/>
              <a:t> </a:t>
            </a:r>
            <a:r>
              <a:rPr lang="en-US" sz="2000" dirty="0" err="1" smtClean="0"/>
              <a:t>promjenljive</a:t>
            </a:r>
            <a:r>
              <a:rPr lang="en-US" sz="2000" dirty="0" smtClean="0"/>
              <a:t>. 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37674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Kako</a:t>
            </a:r>
            <a:r>
              <a:rPr lang="en-US" dirty="0" smtClean="0"/>
              <a:t> se </a:t>
            </a:r>
            <a:r>
              <a:rPr lang="en-US" dirty="0" err="1" smtClean="0"/>
              <a:t>dijele</a:t>
            </a:r>
            <a:r>
              <a:rPr lang="en-US" dirty="0" smtClean="0"/>
              <a:t> </a:t>
            </a:r>
            <a:r>
              <a:rPr lang="en-US" dirty="0" err="1"/>
              <a:t>p</a:t>
            </a:r>
            <a:r>
              <a:rPr lang="en-US" dirty="0" err="1" smtClean="0"/>
              <a:t>ostrojenja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sagorijevanje</a:t>
            </a:r>
            <a:r>
              <a:rPr lang="en-US" dirty="0" smtClean="0"/>
              <a:t> </a:t>
            </a:r>
            <a:r>
              <a:rPr lang="en-US" dirty="0" err="1" smtClean="0"/>
              <a:t>biomase</a:t>
            </a:r>
            <a:r>
              <a:rPr lang="en-US" dirty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b="1" dirty="0" err="1" smtClean="0"/>
              <a:t>Peći</a:t>
            </a:r>
            <a:r>
              <a:rPr lang="en-US" sz="2000" b="1" dirty="0" smtClean="0"/>
              <a:t> –male </a:t>
            </a:r>
            <a:r>
              <a:rPr lang="en-US" sz="2000" b="1" dirty="0" err="1" smtClean="0"/>
              <a:t>kotlove</a:t>
            </a:r>
            <a:r>
              <a:rPr lang="en-US" sz="2000" b="1" dirty="0" smtClean="0"/>
              <a:t> </a:t>
            </a:r>
            <a:r>
              <a:rPr lang="en-US" sz="2000" dirty="0" smtClean="0"/>
              <a:t>– </a:t>
            </a:r>
            <a:r>
              <a:rPr lang="en-US" sz="2000" dirty="0" err="1" smtClean="0"/>
              <a:t>za</a:t>
            </a:r>
            <a:r>
              <a:rPr lang="en-US" sz="2000" dirty="0" smtClean="0"/>
              <a:t> </a:t>
            </a:r>
            <a:r>
              <a:rPr lang="en-US" sz="2000" dirty="0" err="1" smtClean="0"/>
              <a:t>zagrijavanje</a:t>
            </a:r>
            <a:r>
              <a:rPr lang="en-US" sz="2000" dirty="0" smtClean="0"/>
              <a:t> </a:t>
            </a:r>
            <a:r>
              <a:rPr lang="en-US" sz="2000" dirty="0" err="1" smtClean="0"/>
              <a:t>jedne</a:t>
            </a:r>
            <a:r>
              <a:rPr lang="en-US" sz="2000" dirty="0" smtClean="0"/>
              <a:t> </a:t>
            </a:r>
            <a:r>
              <a:rPr lang="en-US" sz="2000" dirty="0" err="1" smtClean="0"/>
              <a:t>prostorije</a:t>
            </a:r>
            <a:r>
              <a:rPr lang="en-US" sz="2000" dirty="0" smtClean="0"/>
              <a:t>, </a:t>
            </a:r>
            <a:r>
              <a:rPr lang="en-US" sz="2000" dirty="0" err="1" smtClean="0"/>
              <a:t>za</a:t>
            </a:r>
            <a:r>
              <a:rPr lang="en-US" sz="2000" dirty="0" smtClean="0"/>
              <a:t> </a:t>
            </a:r>
            <a:r>
              <a:rPr lang="en-US" sz="2000" dirty="0" err="1" smtClean="0"/>
              <a:t>sisteme</a:t>
            </a:r>
            <a:r>
              <a:rPr lang="en-US" sz="2000" dirty="0" smtClean="0"/>
              <a:t> </a:t>
            </a:r>
            <a:r>
              <a:rPr lang="en-US" sz="2000" dirty="0" err="1" smtClean="0"/>
              <a:t>centralnog</a:t>
            </a:r>
            <a:r>
              <a:rPr lang="en-US" sz="2000" dirty="0" smtClean="0"/>
              <a:t> </a:t>
            </a:r>
            <a:r>
              <a:rPr lang="en-US" sz="2000" dirty="0" err="1" smtClean="0"/>
              <a:t>grijanja</a:t>
            </a:r>
            <a:r>
              <a:rPr lang="en-US" sz="2000" dirty="0" smtClean="0"/>
              <a:t>, </a:t>
            </a:r>
          </a:p>
          <a:p>
            <a:r>
              <a:rPr lang="en-US" sz="2000" b="1" dirty="0" err="1" smtClean="0"/>
              <a:t>Srednje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kotlove</a:t>
            </a:r>
            <a:r>
              <a:rPr lang="en-US" sz="2000" b="1" dirty="0" smtClean="0"/>
              <a:t> </a:t>
            </a:r>
            <a:r>
              <a:rPr lang="en-US" sz="2000" dirty="0" smtClean="0"/>
              <a:t>– </a:t>
            </a:r>
            <a:r>
              <a:rPr lang="en-US" sz="2000" dirty="0" err="1" smtClean="0"/>
              <a:t>služe</a:t>
            </a:r>
            <a:r>
              <a:rPr lang="en-US" sz="2000" dirty="0" smtClean="0"/>
              <a:t> </a:t>
            </a:r>
            <a:r>
              <a:rPr lang="en-US" sz="2000" dirty="0" err="1" smtClean="0"/>
              <a:t>za</a:t>
            </a:r>
            <a:r>
              <a:rPr lang="en-US" sz="2000" dirty="0" smtClean="0"/>
              <a:t> </a:t>
            </a:r>
            <a:r>
              <a:rPr lang="en-US" sz="2000" dirty="0" err="1" smtClean="0"/>
              <a:t>proizvodnju</a:t>
            </a:r>
            <a:r>
              <a:rPr lang="en-US" sz="2000" dirty="0" smtClean="0"/>
              <a:t> </a:t>
            </a:r>
            <a:r>
              <a:rPr lang="en-US" sz="2000" dirty="0" err="1" smtClean="0"/>
              <a:t>električne</a:t>
            </a:r>
            <a:r>
              <a:rPr lang="en-US" sz="2000" dirty="0" smtClean="0"/>
              <a:t> </a:t>
            </a:r>
            <a:r>
              <a:rPr lang="en-US" sz="2000" dirty="0" err="1" smtClean="0"/>
              <a:t>energije</a:t>
            </a:r>
            <a:r>
              <a:rPr lang="en-US" sz="2000" dirty="0" smtClean="0"/>
              <a:t> I </a:t>
            </a:r>
            <a:r>
              <a:rPr lang="en-US" sz="2000" dirty="0" err="1" smtClean="0"/>
              <a:t>toplote</a:t>
            </a:r>
            <a:endParaRPr lang="en-US" sz="2000" dirty="0" smtClean="0"/>
          </a:p>
          <a:p>
            <a:r>
              <a:rPr lang="en-US" sz="2000" b="1" dirty="0" err="1" smtClean="0"/>
              <a:t>Velike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kotlove</a:t>
            </a:r>
            <a:r>
              <a:rPr lang="en-US" sz="2000" b="1" dirty="0" smtClean="0"/>
              <a:t> </a:t>
            </a:r>
            <a:r>
              <a:rPr lang="en-US" sz="2000" dirty="0" smtClean="0"/>
              <a:t>– </a:t>
            </a:r>
            <a:r>
              <a:rPr lang="en-US" sz="2000" dirty="0" err="1" smtClean="0"/>
              <a:t>biomasa</a:t>
            </a:r>
            <a:r>
              <a:rPr lang="en-US" sz="2000" dirty="0" smtClean="0"/>
              <a:t> </a:t>
            </a:r>
            <a:r>
              <a:rPr lang="en-US" sz="2000" dirty="0" err="1" smtClean="0"/>
              <a:t>zamjenjuje</a:t>
            </a:r>
            <a:r>
              <a:rPr lang="en-US" sz="2000" dirty="0" smtClean="0"/>
              <a:t> </a:t>
            </a:r>
            <a:r>
              <a:rPr lang="en-US" sz="2000" dirty="0" err="1" smtClean="0"/>
              <a:t>osnovno</a:t>
            </a:r>
            <a:r>
              <a:rPr lang="en-US" sz="2000" dirty="0" smtClean="0"/>
              <a:t> </a:t>
            </a:r>
            <a:r>
              <a:rPr lang="en-US" sz="2000" dirty="0" err="1" smtClean="0"/>
              <a:t>gorivo</a:t>
            </a:r>
            <a:r>
              <a:rPr lang="en-US" sz="2000" dirty="0" smtClean="0"/>
              <a:t>, </a:t>
            </a:r>
            <a:r>
              <a:rPr lang="en-US" sz="2000" dirty="0" err="1" smtClean="0"/>
              <a:t>najčešće</a:t>
            </a:r>
            <a:r>
              <a:rPr lang="en-US" sz="2000" dirty="0" smtClean="0"/>
              <a:t> </a:t>
            </a:r>
            <a:r>
              <a:rPr lang="en-US" sz="2000" dirty="0" err="1" smtClean="0"/>
              <a:t>ugalj</a:t>
            </a:r>
            <a:endParaRPr lang="en-US" sz="2000" dirty="0" smtClean="0"/>
          </a:p>
          <a:p>
            <a:r>
              <a:rPr lang="en-US" sz="2000" b="1" dirty="0" err="1" smtClean="0"/>
              <a:t>Kombinovana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postrojenja</a:t>
            </a:r>
            <a:r>
              <a:rPr lang="en-US" sz="2000" b="1" dirty="0" smtClean="0"/>
              <a:t> </a:t>
            </a:r>
            <a:r>
              <a:rPr lang="en-US" sz="2000" dirty="0" smtClean="0"/>
              <a:t>– </a:t>
            </a:r>
            <a:r>
              <a:rPr lang="en-US" sz="2000" dirty="0" err="1" smtClean="0"/>
              <a:t>kao</a:t>
            </a:r>
            <a:r>
              <a:rPr lang="en-US" sz="2000" dirty="0" smtClean="0"/>
              <a:t> </a:t>
            </a:r>
            <a:r>
              <a:rPr lang="en-US" sz="2000" dirty="0" err="1" smtClean="0"/>
              <a:t>gorivo</a:t>
            </a:r>
            <a:r>
              <a:rPr lang="en-US" sz="2000" dirty="0" smtClean="0"/>
              <a:t> </a:t>
            </a:r>
            <a:r>
              <a:rPr lang="en-US" sz="2000" dirty="0" err="1" smtClean="0"/>
              <a:t>koriste</a:t>
            </a:r>
            <a:r>
              <a:rPr lang="en-US" sz="2000" dirty="0" smtClean="0"/>
              <a:t> </a:t>
            </a:r>
            <a:r>
              <a:rPr lang="en-US" sz="2000" dirty="0" err="1" smtClean="0"/>
              <a:t>različite</a:t>
            </a:r>
            <a:r>
              <a:rPr lang="en-US" sz="2000" dirty="0" smtClean="0"/>
              <a:t> </a:t>
            </a:r>
            <a:r>
              <a:rPr lang="en-US" sz="2000" dirty="0" err="1" smtClean="0"/>
              <a:t>energente</a:t>
            </a:r>
            <a:r>
              <a:rPr lang="en-US" sz="2000" dirty="0" smtClean="0"/>
              <a:t> –</a:t>
            </a:r>
            <a:r>
              <a:rPr lang="en-US" sz="2000" dirty="0" err="1" smtClean="0"/>
              <a:t>biomasu</a:t>
            </a:r>
            <a:r>
              <a:rPr lang="en-US" sz="2000" dirty="0" smtClean="0"/>
              <a:t> I </a:t>
            </a:r>
            <a:r>
              <a:rPr lang="en-US" sz="2000" dirty="0" err="1" smtClean="0"/>
              <a:t>prirodni</a:t>
            </a:r>
            <a:r>
              <a:rPr lang="en-US" sz="2000" dirty="0" smtClean="0"/>
              <a:t> gas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74354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Sagorijevanje</a:t>
            </a:r>
            <a:r>
              <a:rPr lang="en-US" dirty="0" smtClean="0"/>
              <a:t> </a:t>
            </a:r>
            <a:r>
              <a:rPr lang="en-US" dirty="0" err="1" smtClean="0"/>
              <a:t>biomase</a:t>
            </a:r>
            <a:r>
              <a:rPr lang="en-US" dirty="0" smtClean="0"/>
              <a:t> </a:t>
            </a:r>
            <a:r>
              <a:rPr lang="en-US" dirty="0" err="1" smtClean="0"/>
              <a:t>odvija</a:t>
            </a:r>
            <a:r>
              <a:rPr lang="en-US" dirty="0" smtClean="0"/>
              <a:t> se: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U </a:t>
            </a:r>
            <a:r>
              <a:rPr lang="en-US" sz="2800" dirty="0" err="1" smtClean="0"/>
              <a:t>potpuno</a:t>
            </a:r>
            <a:r>
              <a:rPr lang="en-US" sz="2800" dirty="0" smtClean="0"/>
              <a:t> </a:t>
            </a:r>
            <a:r>
              <a:rPr lang="en-US" sz="2800" dirty="0" err="1" smtClean="0"/>
              <a:t>zagrijanom</a:t>
            </a:r>
            <a:r>
              <a:rPr lang="en-US" sz="2800" dirty="0" smtClean="0"/>
              <a:t> </a:t>
            </a:r>
            <a:r>
              <a:rPr lang="en-US" sz="2800" dirty="0" err="1" smtClean="0"/>
              <a:t>kotlu</a:t>
            </a:r>
            <a:r>
              <a:rPr lang="en-US" sz="2800" dirty="0" smtClean="0"/>
              <a:t> –</a:t>
            </a:r>
            <a:r>
              <a:rPr lang="en-US" sz="2800" dirty="0" err="1" smtClean="0"/>
              <a:t>ložistu</a:t>
            </a:r>
            <a:endParaRPr lang="en-US" sz="2800" dirty="0" smtClean="0"/>
          </a:p>
          <a:p>
            <a:r>
              <a:rPr lang="en-US" sz="2800" dirty="0" err="1" smtClean="0"/>
              <a:t>Biomasa</a:t>
            </a:r>
            <a:r>
              <a:rPr lang="en-US" sz="2800" dirty="0" smtClean="0"/>
              <a:t> je </a:t>
            </a:r>
            <a:r>
              <a:rPr lang="en-US" sz="2800" dirty="0" err="1" smtClean="0"/>
              <a:t>samljevena</a:t>
            </a:r>
            <a:r>
              <a:rPr lang="en-US" sz="2800" dirty="0" smtClean="0"/>
              <a:t>, </a:t>
            </a:r>
            <a:r>
              <a:rPr lang="en-US" sz="2800" dirty="0" err="1" smtClean="0"/>
              <a:t>usitnjena</a:t>
            </a:r>
            <a:r>
              <a:rPr lang="en-US" sz="2800" dirty="0" smtClean="0"/>
              <a:t> </a:t>
            </a:r>
            <a:r>
              <a:rPr lang="en-US" sz="2800" dirty="0" err="1" smtClean="0"/>
              <a:t>ili</a:t>
            </a:r>
            <a:r>
              <a:rPr lang="en-US" sz="2800" dirty="0" smtClean="0"/>
              <a:t> </a:t>
            </a:r>
            <a:r>
              <a:rPr lang="en-US" sz="2800" dirty="0" err="1" smtClean="0"/>
              <a:t>presovana</a:t>
            </a:r>
            <a:r>
              <a:rPr lang="en-US" sz="2800" dirty="0" smtClean="0"/>
              <a:t> u granule</a:t>
            </a:r>
          </a:p>
          <a:p>
            <a:r>
              <a:rPr lang="en-US" sz="2800" dirty="0" err="1" smtClean="0"/>
              <a:t>Ložista</a:t>
            </a:r>
            <a:r>
              <a:rPr lang="en-US" sz="2800" dirty="0" smtClean="0"/>
              <a:t> bi </a:t>
            </a:r>
            <a:r>
              <a:rPr lang="en-US" sz="2800" dirty="0" err="1" smtClean="0"/>
              <a:t>trebala</a:t>
            </a:r>
            <a:r>
              <a:rPr lang="en-US" sz="2800" dirty="0" smtClean="0"/>
              <a:t> </a:t>
            </a:r>
            <a:r>
              <a:rPr lang="en-US" sz="2800" dirty="0" err="1" smtClean="0"/>
              <a:t>biti</a:t>
            </a:r>
            <a:r>
              <a:rPr lang="en-US" sz="2800" dirty="0" smtClean="0"/>
              <a:t> </a:t>
            </a:r>
            <a:r>
              <a:rPr lang="en-US" sz="2800" dirty="0" err="1" smtClean="0"/>
              <a:t>opremljena</a:t>
            </a:r>
            <a:r>
              <a:rPr lang="en-US" sz="2800" dirty="0" smtClean="0"/>
              <a:t> </a:t>
            </a:r>
            <a:r>
              <a:rPr lang="en-US" sz="2800" dirty="0" err="1" smtClean="0"/>
              <a:t>uredjajima</a:t>
            </a:r>
            <a:r>
              <a:rPr lang="en-US" sz="2800" dirty="0" smtClean="0"/>
              <a:t> </a:t>
            </a:r>
            <a:r>
              <a:rPr lang="en-US" sz="2800" dirty="0" err="1" smtClean="0"/>
              <a:t>za</a:t>
            </a:r>
            <a:r>
              <a:rPr lang="en-US" sz="2800" dirty="0" smtClean="0"/>
              <a:t> </a:t>
            </a:r>
            <a:r>
              <a:rPr lang="en-US" sz="2800" dirty="0" err="1" smtClean="0"/>
              <a:t>automatsku</a:t>
            </a:r>
            <a:r>
              <a:rPr lang="en-US" sz="2800" dirty="0" smtClean="0"/>
              <a:t> </a:t>
            </a:r>
            <a:r>
              <a:rPr lang="en-US" sz="2800" dirty="0"/>
              <a:t>i</a:t>
            </a:r>
            <a:r>
              <a:rPr lang="en-US" sz="2800" dirty="0" smtClean="0"/>
              <a:t> </a:t>
            </a:r>
            <a:r>
              <a:rPr lang="en-US" sz="2800" dirty="0" err="1" smtClean="0"/>
              <a:t>preciznu</a:t>
            </a:r>
            <a:r>
              <a:rPr lang="en-US" sz="2800" dirty="0" smtClean="0"/>
              <a:t> </a:t>
            </a:r>
            <a:r>
              <a:rPr lang="en-US" sz="2800" dirty="0" err="1" smtClean="0"/>
              <a:t>regulaciju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780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3649" y="624110"/>
            <a:ext cx="7130752" cy="1280890"/>
          </a:xfrm>
        </p:spPr>
        <p:txBody>
          <a:bodyPr>
            <a:noAutofit/>
          </a:bodyPr>
          <a:lstStyle/>
          <a:p>
            <a:r>
              <a:rPr lang="en-US" sz="2000" dirty="0" err="1" smtClean="0"/>
              <a:t>Biomasa</a:t>
            </a:r>
            <a:r>
              <a:rPr lang="en-US" sz="2000" dirty="0" smtClean="0"/>
              <a:t> </a:t>
            </a:r>
            <a:r>
              <a:rPr lang="en-US" sz="2000" dirty="0" err="1" smtClean="0"/>
              <a:t>podrazumijeva</a:t>
            </a:r>
            <a:r>
              <a:rPr lang="en-US" sz="2000" dirty="0" smtClean="0"/>
              <a:t> </a:t>
            </a:r>
            <a:r>
              <a:rPr lang="en-US" sz="2000" dirty="0" err="1" smtClean="0"/>
              <a:t>veliki</a:t>
            </a:r>
            <a:r>
              <a:rPr lang="en-US" sz="2000" dirty="0" smtClean="0"/>
              <a:t> </a:t>
            </a:r>
            <a:r>
              <a:rPr lang="en-US" sz="2000" dirty="0" err="1" smtClean="0"/>
              <a:t>broj</a:t>
            </a:r>
            <a:r>
              <a:rPr lang="en-US" sz="2000" dirty="0" smtClean="0"/>
              <a:t> </a:t>
            </a:r>
            <a:r>
              <a:rPr lang="en-US" sz="2000" dirty="0" err="1" smtClean="0"/>
              <a:t>materijala</a:t>
            </a:r>
            <a:r>
              <a:rPr lang="en-US" sz="2000" dirty="0" smtClean="0"/>
              <a:t> </a:t>
            </a:r>
            <a:r>
              <a:rPr lang="en-US" sz="2000" dirty="0" err="1" smtClean="0"/>
              <a:t>sa</a:t>
            </a:r>
            <a:r>
              <a:rPr lang="en-US" sz="2000" dirty="0" smtClean="0"/>
              <a:t> </a:t>
            </a:r>
            <a:r>
              <a:rPr lang="en-US" sz="2000" dirty="0" err="1" smtClean="0"/>
              <a:t>potpuno</a:t>
            </a:r>
            <a:r>
              <a:rPr lang="en-US" sz="2000" dirty="0" smtClean="0"/>
              <a:t> </a:t>
            </a:r>
            <a:r>
              <a:rPr lang="en-US" sz="2000" dirty="0" err="1" smtClean="0"/>
              <a:t>različitim</a:t>
            </a:r>
            <a:r>
              <a:rPr lang="en-US" sz="2000" dirty="0" smtClean="0"/>
              <a:t> </a:t>
            </a:r>
            <a:r>
              <a:rPr lang="en-US" sz="2000" dirty="0" err="1" smtClean="0"/>
              <a:t>osobinama</a:t>
            </a:r>
            <a:r>
              <a:rPr lang="en-US" sz="2000" dirty="0" smtClean="0"/>
              <a:t>, </a:t>
            </a:r>
            <a:r>
              <a:rPr lang="en-US" sz="2000" dirty="0" err="1" smtClean="0"/>
              <a:t>koje</a:t>
            </a:r>
            <a:r>
              <a:rPr lang="en-US" sz="2000" dirty="0" smtClean="0"/>
              <a:t> se </a:t>
            </a:r>
            <a:r>
              <a:rPr lang="en-US" sz="2000" dirty="0" err="1" smtClean="0"/>
              <a:t>mogu</a:t>
            </a:r>
            <a:r>
              <a:rPr lang="en-US" sz="2000" dirty="0" smtClean="0"/>
              <a:t> </a:t>
            </a:r>
            <a:r>
              <a:rPr lang="en-US" sz="2000" dirty="0" err="1" smtClean="0"/>
              <a:t>koristiti</a:t>
            </a:r>
            <a:r>
              <a:rPr lang="en-US" sz="2000" dirty="0" smtClean="0"/>
              <a:t> </a:t>
            </a:r>
            <a:r>
              <a:rPr lang="en-US" sz="2000" dirty="0" err="1" smtClean="0"/>
              <a:t>kao</a:t>
            </a:r>
            <a:r>
              <a:rPr lang="en-US" sz="2000" dirty="0" smtClean="0"/>
              <a:t> </a:t>
            </a:r>
            <a:r>
              <a:rPr lang="en-US" sz="2000" dirty="0" err="1" smtClean="0"/>
              <a:t>gorivo</a:t>
            </a:r>
            <a:r>
              <a:rPr lang="en-US" sz="2000" dirty="0" smtClean="0"/>
              <a:t>. 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3" y="2133600"/>
            <a:ext cx="7634808" cy="377762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/>
              <a:t>1) POLJOPRIVREDNA MASA </a:t>
            </a:r>
            <a:r>
              <a:rPr lang="en-US" b="1" dirty="0" err="1" smtClean="0"/>
              <a:t>obuhvata</a:t>
            </a:r>
            <a:r>
              <a:rPr lang="en-US" b="1" dirty="0" smtClean="0"/>
              <a:t>:</a:t>
            </a:r>
          </a:p>
          <a:p>
            <a:pPr marL="0" indent="0">
              <a:buNone/>
            </a:pPr>
            <a:r>
              <a:rPr lang="en-US" dirty="0" smtClean="0"/>
              <a:t>-</a:t>
            </a:r>
            <a:r>
              <a:rPr lang="en-US" dirty="0" err="1" smtClean="0"/>
              <a:t>Drvnu</a:t>
            </a:r>
            <a:r>
              <a:rPr lang="en-US" dirty="0" smtClean="0"/>
              <a:t> </a:t>
            </a:r>
            <a:r>
              <a:rPr lang="en-US" dirty="0" err="1" smtClean="0"/>
              <a:t>masu</a:t>
            </a:r>
            <a:r>
              <a:rPr lang="en-US" dirty="0" smtClean="0"/>
              <a:t> </a:t>
            </a:r>
            <a:r>
              <a:rPr lang="en-US" dirty="0" err="1" smtClean="0"/>
              <a:t>iz</a:t>
            </a:r>
            <a:r>
              <a:rPr lang="en-US" dirty="0" smtClean="0"/>
              <a:t> </a:t>
            </a:r>
            <a:r>
              <a:rPr lang="en-US" dirty="0" err="1" smtClean="0"/>
              <a:t>voćnjaka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vinograda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-</a:t>
            </a:r>
            <a:r>
              <a:rPr lang="en-US" dirty="0" err="1" smtClean="0"/>
              <a:t>Ostaci</a:t>
            </a:r>
            <a:r>
              <a:rPr lang="en-US" dirty="0" smtClean="0"/>
              <a:t> od </a:t>
            </a:r>
            <a:r>
              <a:rPr lang="en-US" dirty="0" err="1" smtClean="0"/>
              <a:t>gajenja</a:t>
            </a:r>
            <a:r>
              <a:rPr lang="en-US" dirty="0" smtClean="0"/>
              <a:t> I </a:t>
            </a:r>
            <a:r>
              <a:rPr lang="en-US" dirty="0" err="1" smtClean="0"/>
              <a:t>prerade</a:t>
            </a:r>
            <a:r>
              <a:rPr lang="en-US" dirty="0" smtClean="0"/>
              <a:t> </a:t>
            </a:r>
            <a:r>
              <a:rPr lang="en-US" dirty="0" err="1" smtClean="0"/>
              <a:t>poljoprivrednih</a:t>
            </a:r>
            <a:r>
              <a:rPr lang="en-US" dirty="0" smtClean="0"/>
              <a:t> </a:t>
            </a:r>
            <a:r>
              <a:rPr lang="en-US" dirty="0" err="1" smtClean="0"/>
              <a:t>kultura</a:t>
            </a:r>
            <a:r>
              <a:rPr lang="en-US" dirty="0" smtClean="0"/>
              <a:t> (</a:t>
            </a:r>
            <a:r>
              <a:rPr lang="en-US" dirty="0" err="1" smtClean="0"/>
              <a:t>slame</a:t>
            </a:r>
            <a:r>
              <a:rPr lang="en-US" dirty="0" smtClean="0"/>
              <a:t>, </a:t>
            </a:r>
            <a:r>
              <a:rPr lang="en-US" dirty="0" err="1" smtClean="0"/>
              <a:t>ljuske</a:t>
            </a:r>
            <a:r>
              <a:rPr lang="en-US" dirty="0" smtClean="0"/>
              <a:t>, </a:t>
            </a:r>
            <a:r>
              <a:rPr lang="en-US" dirty="0" err="1" smtClean="0"/>
              <a:t>oklasje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 smtClean="0"/>
              <a:t>-</a:t>
            </a:r>
            <a:r>
              <a:rPr lang="en-US" dirty="0" err="1" smtClean="0"/>
              <a:t>izmeti</a:t>
            </a:r>
            <a:r>
              <a:rPr lang="en-US" dirty="0" smtClean="0"/>
              <a:t> </a:t>
            </a:r>
            <a:r>
              <a:rPr lang="en-US" dirty="0" err="1" smtClean="0"/>
              <a:t>domaćih</a:t>
            </a:r>
            <a:r>
              <a:rPr lang="en-US" dirty="0" smtClean="0"/>
              <a:t> </a:t>
            </a:r>
            <a:r>
              <a:rPr lang="en-US" dirty="0" err="1" smtClean="0"/>
              <a:t>životinja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b="1" dirty="0" smtClean="0"/>
              <a:t>2) ŠUMSKA BIOMASA </a:t>
            </a:r>
            <a:r>
              <a:rPr lang="en-US" b="1" dirty="0" err="1" smtClean="0"/>
              <a:t>obuhvata</a:t>
            </a:r>
            <a:r>
              <a:rPr lang="en-US" b="1" dirty="0" smtClean="0"/>
              <a:t>: </a:t>
            </a:r>
          </a:p>
          <a:p>
            <a:pPr marL="0" indent="0">
              <a:buNone/>
            </a:pPr>
            <a:r>
              <a:rPr lang="en-US" dirty="0" smtClean="0"/>
              <a:t>-</a:t>
            </a:r>
            <a:r>
              <a:rPr lang="en-US" dirty="0" err="1" smtClean="0"/>
              <a:t>biomasu</a:t>
            </a:r>
            <a:r>
              <a:rPr lang="en-US" dirty="0" smtClean="0"/>
              <a:t> od </a:t>
            </a:r>
            <a:r>
              <a:rPr lang="en-US" dirty="0" err="1" smtClean="0"/>
              <a:t>ekspoloatacije</a:t>
            </a:r>
            <a:r>
              <a:rPr lang="en-US" dirty="0" smtClean="0"/>
              <a:t> </a:t>
            </a:r>
            <a:r>
              <a:rPr lang="en-US" dirty="0" err="1" smtClean="0"/>
              <a:t>listopadnog</a:t>
            </a:r>
            <a:r>
              <a:rPr lang="en-US" dirty="0" smtClean="0"/>
              <a:t> </a:t>
            </a:r>
            <a:r>
              <a:rPr lang="en-US" dirty="0" err="1" smtClean="0"/>
              <a:t>drveća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-</a:t>
            </a:r>
            <a:r>
              <a:rPr lang="en-US" dirty="0" err="1" smtClean="0"/>
              <a:t>biomasa</a:t>
            </a:r>
            <a:r>
              <a:rPr lang="en-US" dirty="0" smtClean="0"/>
              <a:t> od </a:t>
            </a:r>
            <a:r>
              <a:rPr lang="en-US" dirty="0" err="1" smtClean="0"/>
              <a:t>ekspoloatacije</a:t>
            </a:r>
            <a:r>
              <a:rPr lang="en-US" dirty="0" smtClean="0"/>
              <a:t> </a:t>
            </a:r>
            <a:r>
              <a:rPr lang="en-US" dirty="0" err="1" smtClean="0"/>
              <a:t>četinara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-</a:t>
            </a:r>
            <a:r>
              <a:rPr lang="en-US" dirty="0" err="1" smtClean="0"/>
              <a:t>drvo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ogrijev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-</a:t>
            </a:r>
            <a:r>
              <a:rPr lang="en-US" dirty="0" err="1" smtClean="0"/>
              <a:t>energetsko</a:t>
            </a:r>
            <a:r>
              <a:rPr lang="en-US" dirty="0" smtClean="0"/>
              <a:t> </a:t>
            </a:r>
            <a:r>
              <a:rPr lang="en-US" dirty="0" err="1" smtClean="0"/>
              <a:t>rastinje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7458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7625" y="1412776"/>
            <a:ext cx="7346776" cy="4498446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3) OTPAD NASTAO KOD PRERADE DRVETA</a:t>
            </a:r>
          </a:p>
          <a:p>
            <a:pPr marL="0" indent="0">
              <a:buNone/>
            </a:pPr>
            <a:r>
              <a:rPr lang="en-US" dirty="0" smtClean="0"/>
              <a:t>-</a:t>
            </a:r>
            <a:r>
              <a:rPr lang="en-US" dirty="0" err="1" smtClean="0"/>
              <a:t>drvna</a:t>
            </a:r>
            <a:r>
              <a:rPr lang="en-US" dirty="0" smtClean="0"/>
              <a:t> </a:t>
            </a:r>
            <a:r>
              <a:rPr lang="en-US" dirty="0" err="1" smtClean="0"/>
              <a:t>piljevina</a:t>
            </a:r>
            <a:r>
              <a:rPr lang="en-US" dirty="0" smtClean="0"/>
              <a:t>, </a:t>
            </a:r>
            <a:r>
              <a:rPr lang="en-US" dirty="0" err="1" smtClean="0"/>
              <a:t>strugotina</a:t>
            </a:r>
            <a:r>
              <a:rPr lang="en-US" dirty="0" smtClean="0"/>
              <a:t>, </a:t>
            </a:r>
            <a:r>
              <a:rPr lang="en-US" dirty="0" err="1" smtClean="0"/>
              <a:t>opiljci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-</a:t>
            </a:r>
            <a:r>
              <a:rPr lang="en-US" dirty="0" err="1" smtClean="0"/>
              <a:t>Otpadno</a:t>
            </a:r>
            <a:r>
              <a:rPr lang="en-US" dirty="0" smtClean="0"/>
              <a:t> </a:t>
            </a:r>
            <a:r>
              <a:rPr lang="en-US" dirty="0" err="1" smtClean="0"/>
              <a:t>rezano</a:t>
            </a:r>
            <a:r>
              <a:rPr lang="en-US" dirty="0" smtClean="0"/>
              <a:t> </a:t>
            </a:r>
            <a:r>
              <a:rPr lang="en-US" dirty="0" err="1" smtClean="0"/>
              <a:t>drvo</a:t>
            </a:r>
            <a:r>
              <a:rPr lang="en-US" dirty="0" smtClean="0"/>
              <a:t> (</a:t>
            </a:r>
            <a:r>
              <a:rPr lang="en-US" dirty="0" err="1" smtClean="0"/>
              <a:t>građa</a:t>
            </a:r>
            <a:r>
              <a:rPr lang="en-US" dirty="0" smtClean="0"/>
              <a:t>, </a:t>
            </a:r>
            <a:r>
              <a:rPr lang="en-US" dirty="0" err="1" smtClean="0"/>
              <a:t>daske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 smtClean="0"/>
              <a:t>-</a:t>
            </a:r>
            <a:r>
              <a:rPr lang="en-US" dirty="0" err="1" smtClean="0"/>
              <a:t>ostaci</a:t>
            </a:r>
            <a:r>
              <a:rPr lang="en-US" dirty="0" smtClean="0"/>
              <a:t> </a:t>
            </a:r>
            <a:r>
              <a:rPr lang="en-US" dirty="0" err="1" smtClean="0"/>
              <a:t>iverice</a:t>
            </a:r>
            <a:r>
              <a:rPr lang="en-US" dirty="0" smtClean="0"/>
              <a:t> od </a:t>
            </a:r>
            <a:r>
              <a:rPr lang="en-US" dirty="0" err="1" smtClean="0"/>
              <a:t>vlakana</a:t>
            </a:r>
            <a:r>
              <a:rPr lang="en-US" dirty="0" smtClean="0"/>
              <a:t>, </a:t>
            </a:r>
            <a:r>
              <a:rPr lang="en-US" dirty="0" err="1" smtClean="0"/>
              <a:t>furnir</a:t>
            </a:r>
            <a:r>
              <a:rPr lang="en-US" dirty="0" smtClean="0"/>
              <a:t> </a:t>
            </a:r>
            <a:r>
              <a:rPr lang="en-US" dirty="0" err="1" smtClean="0"/>
              <a:t>itd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smtClean="0"/>
              <a:t>4) OTPADNA BIOMASA IZ INDUSTRIJE I KOMUNALNIH DJELATNOSTI</a:t>
            </a:r>
          </a:p>
          <a:p>
            <a:pPr marL="0" indent="0">
              <a:buNone/>
            </a:pPr>
            <a:r>
              <a:rPr lang="en-US" b="1" dirty="0" smtClean="0"/>
              <a:t>-</a:t>
            </a:r>
            <a:r>
              <a:rPr lang="en-US" dirty="0" err="1" smtClean="0"/>
              <a:t>biomasa</a:t>
            </a:r>
            <a:r>
              <a:rPr lang="en-US" dirty="0" smtClean="0"/>
              <a:t> </a:t>
            </a:r>
            <a:r>
              <a:rPr lang="en-US" dirty="0" err="1" smtClean="0"/>
              <a:t>iz</a:t>
            </a:r>
            <a:r>
              <a:rPr lang="en-US" dirty="0" smtClean="0"/>
              <a:t> </a:t>
            </a:r>
            <a:r>
              <a:rPr lang="en-US" dirty="0" err="1" smtClean="0"/>
              <a:t>komunalnog</a:t>
            </a:r>
            <a:r>
              <a:rPr lang="en-US" dirty="0" smtClean="0"/>
              <a:t> </a:t>
            </a:r>
            <a:r>
              <a:rPr lang="en-US" dirty="0" err="1" smtClean="0"/>
              <a:t>otpada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-</a:t>
            </a:r>
            <a:r>
              <a:rPr lang="en-US" dirty="0" err="1" smtClean="0"/>
              <a:t>ostaci</a:t>
            </a:r>
            <a:r>
              <a:rPr lang="en-US" dirty="0" smtClean="0"/>
              <a:t> </a:t>
            </a:r>
            <a:r>
              <a:rPr lang="en-US" dirty="0" err="1" smtClean="0"/>
              <a:t>hrane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-</a:t>
            </a:r>
            <a:r>
              <a:rPr lang="en-US" dirty="0" err="1" smtClean="0"/>
              <a:t>otpad</a:t>
            </a:r>
            <a:r>
              <a:rPr lang="en-US" dirty="0" smtClean="0"/>
              <a:t> </a:t>
            </a:r>
            <a:r>
              <a:rPr lang="en-US" dirty="0" err="1" smtClean="0"/>
              <a:t>iz</a:t>
            </a:r>
            <a:r>
              <a:rPr lang="en-US" dirty="0" smtClean="0"/>
              <a:t> </a:t>
            </a:r>
            <a:r>
              <a:rPr lang="en-US" dirty="0" err="1" smtClean="0"/>
              <a:t>prehrambene</a:t>
            </a:r>
            <a:r>
              <a:rPr lang="en-US" dirty="0" smtClean="0"/>
              <a:t> </a:t>
            </a:r>
            <a:r>
              <a:rPr lang="en-US" dirty="0" err="1" smtClean="0"/>
              <a:t>industrije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88026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492</TotalTime>
  <Words>316</Words>
  <Application>Microsoft Office PowerPoint</Application>
  <PresentationFormat>On-screen Show (4:3)</PresentationFormat>
  <Paragraphs>43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Wisp</vt:lpstr>
      <vt:lpstr>BIOMASA</vt:lpstr>
      <vt:lpstr>Šta predstavlja biomasa?</vt:lpstr>
      <vt:lpstr>PowerPoint Presentation</vt:lpstr>
      <vt:lpstr>Kako se dijele postrojenja za sagorijevanje biomase?</vt:lpstr>
      <vt:lpstr>Sagorijevanje biomase odvija se: </vt:lpstr>
      <vt:lpstr>Biomasa podrazumijeva veliki broj materijala sa potpuno različitim osobinama, koje se mogu koristiti kao gorivo. 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Razvrstavanje plastičnog otpada</dc:title>
  <dc:creator>Win 7</dc:creator>
  <cp:lastModifiedBy>Windows User</cp:lastModifiedBy>
  <cp:revision>49</cp:revision>
  <dcterms:created xsi:type="dcterms:W3CDTF">2019-12-03T19:15:00Z</dcterms:created>
  <dcterms:modified xsi:type="dcterms:W3CDTF">2020-03-10T23:34:15Z</dcterms:modified>
</cp:coreProperties>
</file>