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15465-047D-463D-B6AA-945D83582596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35B3F-517B-43A9-944B-A77507B0BBF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2088231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B</a:t>
            </a:r>
            <a:r>
              <a:rPr lang="sr-Latn-ME" sz="6000" b="1" dirty="0" smtClean="0"/>
              <a:t>olesti lukovičastog povrća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64904"/>
            <a:ext cx="6400800" cy="3073896"/>
          </a:xfrm>
        </p:spPr>
        <p:txBody>
          <a:bodyPr>
            <a:noAutofit/>
          </a:bodyPr>
          <a:lstStyle/>
          <a:p>
            <a:r>
              <a:rPr lang="sr-Latn-ME" sz="6000" b="1" dirty="0" smtClean="0">
                <a:solidFill>
                  <a:srgbClr val="FF0000"/>
                </a:solidFill>
              </a:rPr>
              <a:t>PLAMENJAČA LUKA</a:t>
            </a:r>
          </a:p>
          <a:p>
            <a:r>
              <a:rPr lang="sr-Latn-ME" sz="6000" b="1" dirty="0" smtClean="0">
                <a:solidFill>
                  <a:srgbClr val="FF0000"/>
                </a:solidFill>
              </a:rPr>
              <a:t>GAR LUKA</a:t>
            </a:r>
          </a:p>
          <a:p>
            <a:r>
              <a:rPr lang="sr-Latn-ME" sz="6000" b="1" dirty="0" smtClean="0">
                <a:solidFill>
                  <a:srgbClr val="FF0000"/>
                </a:solidFill>
              </a:rPr>
              <a:t>RDJA LUKA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inova.hr/media/34/2014/07/10/07ff3eee9ffe24b0647b87aca407cc43_f2f6abae9f093273405f0b1de98943b7_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5445224"/>
            <a:ext cx="72362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5400" b="1" dirty="0" smtClean="0">
                <a:solidFill>
                  <a:srgbClr val="FF0000"/>
                </a:solidFill>
              </a:rPr>
              <a:t>PLAMENJAČA LUKA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oljoprivredaiselo.com/wp-content/uploads/2010/05/plamenjaca-luka-pr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gospodarski.hr/Multimedia/Pictures/Povrce/Zimski%20luk%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1960" cy="6858000"/>
          </a:xfrm>
          <a:prstGeom prst="rect">
            <a:avLst/>
          </a:prstGeom>
          <a:noFill/>
        </p:spPr>
      </p:pic>
      <p:pic>
        <p:nvPicPr>
          <p:cNvPr id="16388" name="Picture 4" descr="https://encrypted-tbn3.gstatic.com/images?q=tbn:ANd9GcRl9w181KAJQ53Up-W_w7QWy5Ngb9zrYwz3Yw3HShk8jLBoPe5e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0"/>
            <a:ext cx="493204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306.photobucket.com/albums/nn274/sumarko/111/plamenja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agronomija.rs/wp-content/uploads/2014/01/Gar-crnog-lu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10376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868144" y="4005064"/>
            <a:ext cx="327585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8800" b="1" dirty="0" smtClean="0"/>
              <a:t>GAR LUKA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encrypted-tbn2.gstatic.com/images?q=tbn:ANd9GcSLiATMR8imvEjj3jubDnkAWStbiaUefOYP4U1_2VmoPHEzx5K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60032" cy="6858000"/>
          </a:xfrm>
          <a:prstGeom prst="rect">
            <a:avLst/>
          </a:prstGeom>
          <a:noFill/>
        </p:spPr>
      </p:pic>
      <p:pic>
        <p:nvPicPr>
          <p:cNvPr id="19460" name="Picture 4" descr="https://upload.wikimedia.org/wikipedia/commons/thumb/a/a6/Urocystis_colchici_on_an_onion_seedling.jpg/220px-Urocystis_colchici_on_an_onion_seedl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0"/>
            <a:ext cx="428396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zor.zut.edu.pl/Skrypt-web/images/Urocystis-cepulae-XXXVII-2-r_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agronomija.rs/wp-content/uploads/2014/01/R%C4%9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90364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956575" y="5589240"/>
            <a:ext cx="4829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8000" b="1" dirty="0" smtClean="0">
                <a:solidFill>
                  <a:srgbClr val="7030A0"/>
                </a:solidFill>
              </a:rPr>
              <a:t>RDJA LUKA</a:t>
            </a:r>
            <a:endParaRPr lang="en-US" sz="8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blog.apotekaras.rs/wp-content/uploads/2015/04/rdja_psenice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879.photobucket.com/albums/ab354/Svet_Poljoprivrede/bolesti/d578d1ff-8517-4724-aa06-aa5caf796504_zps5a06444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pic>
        <p:nvPicPr>
          <p:cNvPr id="23556" name="Picture 4" descr="http://psssle.com/images/Maj/rdja_psenice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3219451"/>
          </a:xfrm>
          <a:prstGeom prst="rect">
            <a:avLst/>
          </a:prstGeom>
          <a:noFill/>
        </p:spPr>
      </p:pic>
      <p:pic>
        <p:nvPicPr>
          <p:cNvPr id="23558" name="Picture 6" descr="Rezultat slika za RDJA LUK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212976"/>
            <a:ext cx="4572000" cy="3645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16</Words>
  <Application>Microsoft Office PowerPoint</Application>
  <PresentationFormat>On-screen Show (4:3)</PresentationFormat>
  <Paragraphs>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Bolesti lukovičastog povrća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Bolesti lukovičastog povrća</dc:title>
  <dc:creator>Win 7</dc:creator>
  <cp:lastModifiedBy>Windows User</cp:lastModifiedBy>
  <cp:revision>2</cp:revision>
  <dcterms:created xsi:type="dcterms:W3CDTF">2016-02-19T07:18:31Z</dcterms:created>
  <dcterms:modified xsi:type="dcterms:W3CDTF">2020-03-15T09:26:55Z</dcterms:modified>
</cp:coreProperties>
</file>