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66" r:id="rId5"/>
    <p:sldId id="265" r:id="rId6"/>
    <p:sldId id="259" r:id="rId7"/>
    <p:sldId id="260" r:id="rId8"/>
    <p:sldId id="263" r:id="rId9"/>
    <p:sldId id="264" r:id="rId10"/>
    <p:sldId id="261" r:id="rId11"/>
    <p:sldId id="262" r:id="rId12"/>
  </p:sldIdLst>
  <p:sldSz cx="9144000" cy="6858000" type="screen4x3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3A505-6052-4797-93B7-EC18132580FD}" type="datetimeFigureOut">
              <a:rPr lang="x-none" smtClean="0"/>
              <a:pPr/>
              <a:t>15.3.2020.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0C1AF8-AD8D-48F9-B600-1C8A60422B3F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61011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5957D42B-5564-491C-9C06-D94185A0CD3C}" type="datetimeFigureOut">
              <a:rPr lang="x-none" smtClean="0"/>
              <a:pPr/>
              <a:t>15.3.2020.</a:t>
            </a:fld>
            <a:endParaRPr lang="x-none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0CA7D8D-C556-4B0F-95B2-399CBD340482}" type="slidenum">
              <a:rPr lang="x-none" smtClean="0"/>
              <a:pPr/>
              <a:t>‹#›</a:t>
            </a:fld>
            <a:endParaRPr lang="x-none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7D42B-5564-491C-9C06-D94185A0CD3C}" type="datetimeFigureOut">
              <a:rPr lang="x-none" smtClean="0"/>
              <a:pPr/>
              <a:t>15.3.2020.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7D8D-C556-4B0F-95B2-399CBD340482}" type="slidenum">
              <a:rPr lang="x-none" smtClean="0"/>
              <a:pPr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7D42B-5564-491C-9C06-D94185A0CD3C}" type="datetimeFigureOut">
              <a:rPr lang="x-none" smtClean="0"/>
              <a:pPr/>
              <a:t>15.3.2020.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7D8D-C556-4B0F-95B2-399CBD340482}" type="slidenum">
              <a:rPr lang="x-none" smtClean="0"/>
              <a:pPr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7D42B-5564-491C-9C06-D94185A0CD3C}" type="datetimeFigureOut">
              <a:rPr lang="x-none" smtClean="0"/>
              <a:pPr/>
              <a:t>15.3.2020.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7D8D-C556-4B0F-95B2-399CBD340482}" type="slidenum">
              <a:rPr lang="x-none" smtClean="0"/>
              <a:pPr/>
              <a:t>‹#›</a:t>
            </a:fld>
            <a:endParaRPr lang="x-non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7D42B-5564-491C-9C06-D94185A0CD3C}" type="datetimeFigureOut">
              <a:rPr lang="x-none" smtClean="0"/>
              <a:pPr/>
              <a:t>15.3.2020.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7D8D-C556-4B0F-95B2-399CBD340482}" type="slidenum">
              <a:rPr lang="x-none" smtClean="0"/>
              <a:pPr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7D42B-5564-491C-9C06-D94185A0CD3C}" type="datetimeFigureOut">
              <a:rPr lang="x-none" smtClean="0"/>
              <a:pPr/>
              <a:t>15.3.2020.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7D8D-C556-4B0F-95B2-399CBD340482}" type="slidenum">
              <a:rPr lang="x-none" smtClean="0"/>
              <a:pPr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7D42B-5564-491C-9C06-D94185A0CD3C}" type="datetimeFigureOut">
              <a:rPr lang="x-none" smtClean="0"/>
              <a:pPr/>
              <a:t>15.3.2020.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7D8D-C556-4B0F-95B2-399CBD340482}" type="slidenum">
              <a:rPr lang="x-none" smtClean="0"/>
              <a:pPr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7D42B-5564-491C-9C06-D94185A0CD3C}" type="datetimeFigureOut">
              <a:rPr lang="x-none" smtClean="0"/>
              <a:pPr/>
              <a:t>15.3.2020.</a:t>
            </a:fld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7D8D-C556-4B0F-95B2-399CBD340482}" type="slidenum">
              <a:rPr lang="x-none" smtClean="0"/>
              <a:pPr/>
              <a:t>‹#›</a:t>
            </a:fld>
            <a:endParaRPr lang="x-none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x-non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7D42B-5564-491C-9C06-D94185A0CD3C}" type="datetimeFigureOut">
              <a:rPr lang="x-none" smtClean="0"/>
              <a:pPr/>
              <a:t>15.3.2020.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7D8D-C556-4B0F-95B2-399CBD340482}" type="slidenum">
              <a:rPr lang="x-none" smtClean="0"/>
              <a:pPr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7D42B-5564-491C-9C06-D94185A0CD3C}" type="datetimeFigureOut">
              <a:rPr lang="x-none" smtClean="0"/>
              <a:pPr/>
              <a:t>15.3.2020.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7D8D-C556-4B0F-95B2-399CBD340482}" type="slidenum">
              <a:rPr lang="x-none" smtClean="0"/>
              <a:pPr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7D42B-5564-491C-9C06-D94185A0CD3C}" type="datetimeFigureOut">
              <a:rPr lang="x-none" smtClean="0"/>
              <a:pPr/>
              <a:t>15.3.2020.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A7D8D-C556-4B0F-95B2-399CBD340482}" type="slidenum">
              <a:rPr lang="x-none" smtClean="0"/>
              <a:pPr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5957D42B-5564-491C-9C06-D94185A0CD3C}" type="datetimeFigureOut">
              <a:rPr lang="x-none" smtClean="0"/>
              <a:pPr/>
              <a:t>15.3.2020.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0CA7D8D-C556-4B0F-95B2-399CBD340482}" type="slidenum">
              <a:rPr lang="x-none" smtClean="0"/>
              <a:pPr/>
              <a:t>‹#›</a:t>
            </a:fld>
            <a:endParaRPr 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23727" y="2492896"/>
            <a:ext cx="5922993" cy="1584176"/>
          </a:xfrm>
        </p:spPr>
        <p:txBody>
          <a:bodyPr>
            <a:normAutofit fontScale="90000"/>
          </a:bodyPr>
          <a:lstStyle/>
          <a:p>
            <a:r>
              <a:rPr lang="x-none" dirty="0" smtClean="0">
                <a:solidFill>
                  <a:schemeClr val="tx1"/>
                </a:solidFill>
              </a:rPr>
              <a:t>Biljke za proizvodnju ulja</a:t>
            </a:r>
            <a:br>
              <a:rPr lang="x-none" dirty="0" smtClean="0">
                <a:solidFill>
                  <a:schemeClr val="tx1"/>
                </a:solidFill>
              </a:rPr>
            </a:br>
            <a:r>
              <a:rPr lang="x-none" dirty="0">
                <a:solidFill>
                  <a:schemeClr val="tx1"/>
                </a:solidFill>
              </a:rPr>
              <a:t/>
            </a:r>
            <a:br>
              <a:rPr lang="x-none" dirty="0">
                <a:solidFill>
                  <a:schemeClr val="tx1"/>
                </a:solidFill>
              </a:rPr>
            </a:br>
            <a:r>
              <a:rPr lang="x-none" dirty="0" smtClean="0">
                <a:solidFill>
                  <a:schemeClr val="tx1"/>
                </a:solidFill>
              </a:rPr>
              <a:t>Ricinus Communis</a:t>
            </a:r>
            <a:endParaRPr lang="x-none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743" y="4421081"/>
            <a:ext cx="5775425" cy="880128"/>
          </a:xfrm>
        </p:spPr>
        <p:txBody>
          <a:bodyPr>
            <a:normAutofit/>
          </a:bodyPr>
          <a:lstStyle/>
          <a:p>
            <a:r>
              <a:rPr lang="x-none" sz="2400" dirty="0" smtClean="0"/>
              <a:t>Fam. Euphorbiaceae</a:t>
            </a:r>
            <a:endParaRPr lang="x-none" sz="2400" dirty="0"/>
          </a:p>
        </p:txBody>
      </p:sp>
    </p:spTree>
    <p:extLst>
      <p:ext uri="{BB962C8B-B14F-4D97-AF65-F5344CB8AC3E}">
        <p14:creationId xmlns:p14="http://schemas.microsoft.com/office/powerpoint/2010/main" val="344700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576064"/>
          </a:xfrm>
        </p:spPr>
        <p:txBody>
          <a:bodyPr>
            <a:normAutofit fontScale="90000"/>
          </a:bodyPr>
          <a:lstStyle/>
          <a:p>
            <a:r>
              <a:rPr lang="x-none" dirty="0" smtClean="0"/>
              <a:t>Ricinus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436306"/>
            <a:ext cx="6705193" cy="4080926"/>
          </a:xfrm>
        </p:spPr>
        <p:txBody>
          <a:bodyPr>
            <a:normAutofit/>
          </a:bodyPr>
          <a:lstStyle/>
          <a:p>
            <a:r>
              <a:rPr lang="x-none" dirty="0" smtClean="0"/>
              <a:t>Porijeklo: Afrika, Indija</a:t>
            </a:r>
          </a:p>
          <a:p>
            <a:r>
              <a:rPr lang="x-none" dirty="0" smtClean="0"/>
              <a:t> Najveći svjetski proizvođač Indija i Brazil</a:t>
            </a:r>
          </a:p>
          <a:p>
            <a:endParaRPr lang="x-none" dirty="0"/>
          </a:p>
          <a:p>
            <a:r>
              <a:rPr lang="x-none" dirty="0" smtClean="0"/>
              <a:t>Tri vrste ricinusa:</a:t>
            </a:r>
          </a:p>
          <a:p>
            <a:r>
              <a:rPr lang="x-none" dirty="0" smtClean="0"/>
              <a:t>Krupnosjemeni  Ricinus macrocarpus</a:t>
            </a:r>
          </a:p>
          <a:p>
            <a:r>
              <a:rPr lang="x-none" dirty="0" smtClean="0"/>
              <a:t>Sitnosjemeni      Ricinus microcarpus</a:t>
            </a:r>
          </a:p>
          <a:p>
            <a:r>
              <a:rPr lang="x-none" dirty="0" smtClean="0"/>
              <a:t>Zanzibarski         Ricinus zanzibarinus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56559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rmAutofit fontScale="90000"/>
          </a:bodyPr>
          <a:lstStyle/>
          <a:p>
            <a:r>
              <a:rPr lang="x-none" dirty="0" smtClean="0"/>
              <a:t>Morfologija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484784"/>
            <a:ext cx="6777317" cy="4608512"/>
          </a:xfrm>
        </p:spPr>
        <p:txBody>
          <a:bodyPr>
            <a:normAutofit lnSpcReduction="10000"/>
          </a:bodyPr>
          <a:lstStyle/>
          <a:p>
            <a:r>
              <a:rPr lang="x-none" sz="1800" dirty="0" smtClean="0"/>
              <a:t>Višegodišnja ili jednogodišnja  zeljasta biljka</a:t>
            </a:r>
          </a:p>
          <a:p>
            <a:r>
              <a:rPr lang="x-none" sz="1800" dirty="0" smtClean="0"/>
              <a:t>Stabljika snažna, uspravna, šuplja, razgranata, raste do 12m u tropskim područjima, kod nas do 2m</a:t>
            </a:r>
          </a:p>
          <a:p>
            <a:r>
              <a:rPr lang="x-none" sz="1800" dirty="0" smtClean="0"/>
              <a:t>Korijen dobro razvijen, dug do 2m</a:t>
            </a:r>
          </a:p>
          <a:p>
            <a:r>
              <a:rPr lang="x-none" sz="1800" dirty="0" smtClean="0"/>
              <a:t>Listovi  naizmjenični, na dugoj i šupljoj peteljci, veliki, sa 5-9 režnjeva, nazubljeni i zašiljevi na vrhu, često crvene boje</a:t>
            </a:r>
          </a:p>
          <a:p>
            <a:r>
              <a:rPr lang="x-none" sz="1800" dirty="0" smtClean="0"/>
              <a:t>Cvjetovi jednopolni, u grozdastim cvastima, cvjetaju u julu i avgustu</a:t>
            </a:r>
          </a:p>
          <a:p>
            <a:r>
              <a:rPr lang="x-none" sz="1800" dirty="0" smtClean="0"/>
              <a:t>Muški su na donjem dijelu stabljike, a ženski na gornjem</a:t>
            </a:r>
          </a:p>
          <a:p>
            <a:r>
              <a:rPr lang="x-none" sz="1800" dirty="0" smtClean="0"/>
              <a:t>Oprašuju se vjetrom</a:t>
            </a:r>
          </a:p>
          <a:p>
            <a:r>
              <a:rPr lang="x-none" sz="1800" dirty="0" smtClean="0"/>
              <a:t>Plodovi okrugle bodljikave čaure oko 2cm, sadrže do 3 jajaste, malo spljoštene, glatke i sjajne sjemenke bogate uljem</a:t>
            </a:r>
          </a:p>
          <a:p>
            <a:r>
              <a:rPr lang="x-none" sz="1800" dirty="0" smtClean="0"/>
              <a:t>Razmnožavanje sjemenom, sjetva u proljeće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55377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iloš\Desktop\ricinus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764704"/>
            <a:ext cx="5328592" cy="6081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521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4098" name="Picture 2" descr="C:\Users\Miloš\Desktop\ricinus-03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24744"/>
            <a:ext cx="7344816" cy="4707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46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2050" name="Picture 2" descr="C:\Users\Miloš\Desktop\cvast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36712"/>
            <a:ext cx="7646640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907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3074" name="Picture 2" descr="C:\Users\Miloš\Desktop\plod ricinus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80728"/>
            <a:ext cx="7128792" cy="4851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853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x-none" dirty="0" smtClean="0"/>
              <a:t>Uslovi uspijevanja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844824"/>
            <a:ext cx="6777317" cy="3987805"/>
          </a:xfrm>
        </p:spPr>
        <p:txBody>
          <a:bodyPr>
            <a:normAutofit lnSpcReduction="10000"/>
          </a:bodyPr>
          <a:lstStyle/>
          <a:p>
            <a:r>
              <a:rPr lang="x-none" sz="2000" dirty="0" smtClean="0"/>
              <a:t>Tropska biljka</a:t>
            </a:r>
          </a:p>
          <a:p>
            <a:r>
              <a:rPr lang="x-none" sz="2000" dirty="0" smtClean="0"/>
              <a:t>Uz dobre uslove može da uspijeva u kontinentalnim djelovima</a:t>
            </a:r>
          </a:p>
          <a:p>
            <a:r>
              <a:rPr lang="x-none" sz="2000" dirty="0" smtClean="0"/>
              <a:t>Traži mnogo toplote, min temp. </a:t>
            </a:r>
            <a:r>
              <a:rPr lang="x-none" sz="2000" dirty="0"/>
              <a:t>k</a:t>
            </a:r>
            <a:r>
              <a:rPr lang="x-none" sz="2000" dirty="0" smtClean="0"/>
              <a:t>lijanja 10 stepeni, optimalna 20-25stepeni</a:t>
            </a:r>
          </a:p>
          <a:p>
            <a:r>
              <a:rPr lang="x-none" sz="2000" dirty="0" smtClean="0"/>
              <a:t>Razvijene biljke izdržavaju mrazeve do -3</a:t>
            </a:r>
          </a:p>
          <a:p>
            <a:r>
              <a:rPr lang="x-none" sz="2000" dirty="0" smtClean="0"/>
              <a:t>Traži mnogo vlage</a:t>
            </a:r>
          </a:p>
          <a:p>
            <a:r>
              <a:rPr lang="x-none" sz="2000" dirty="0" smtClean="0"/>
              <a:t>Veliku količinu svjetlosti</a:t>
            </a:r>
          </a:p>
          <a:p>
            <a:r>
              <a:rPr lang="x-none" sz="2000" dirty="0" smtClean="0"/>
              <a:t>Biljka kratkog dana</a:t>
            </a:r>
          </a:p>
          <a:p>
            <a:r>
              <a:rPr lang="x-none" sz="2000" dirty="0" smtClean="0"/>
              <a:t>Zemljište duboko, plodno i strukturno, najbolji černozem</a:t>
            </a:r>
          </a:p>
          <a:p>
            <a:r>
              <a:rPr lang="x-none" sz="2000" dirty="0" smtClean="0"/>
              <a:t>Ph 6.0-7.3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172812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x-none" dirty="0" smtClean="0"/>
              <a:t>Agrotehnika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700808"/>
            <a:ext cx="6777317" cy="4131821"/>
          </a:xfrm>
        </p:spPr>
        <p:txBody>
          <a:bodyPr/>
          <a:lstStyle/>
          <a:p>
            <a:r>
              <a:rPr lang="x-none" dirty="0" smtClean="0"/>
              <a:t>Predusjevi  višegodišnje trave i jednogodišnje mahunarke</a:t>
            </a:r>
          </a:p>
          <a:p>
            <a:r>
              <a:rPr lang="x-none" dirty="0" smtClean="0"/>
              <a:t>Ricinus dobar predusjev za skoro sve njivske kulture</a:t>
            </a:r>
          </a:p>
          <a:p>
            <a:r>
              <a:rPr lang="x-none" dirty="0" smtClean="0"/>
              <a:t>Dubina obrade zemljišta 35-40cm</a:t>
            </a:r>
          </a:p>
          <a:p>
            <a:r>
              <a:rPr lang="x-none" dirty="0" smtClean="0"/>
              <a:t>Obrada zemlje u ranu jesen ili krajem ljeta</a:t>
            </a:r>
          </a:p>
          <a:p>
            <a:r>
              <a:rPr lang="x-none" dirty="0" smtClean="0"/>
              <a:t>Đubrenje kombinacija mineralnih đubriva i stajnjaka</a:t>
            </a:r>
          </a:p>
          <a:p>
            <a:r>
              <a:rPr lang="x-none" dirty="0" smtClean="0"/>
              <a:t>Stajnjak u osnovnoj obradi, a kasnije mineralna đubriva</a:t>
            </a:r>
          </a:p>
        </p:txBody>
      </p:sp>
    </p:spTree>
    <p:extLst>
      <p:ext uri="{BB962C8B-B14F-4D97-AF65-F5344CB8AC3E}">
        <p14:creationId xmlns:p14="http://schemas.microsoft.com/office/powerpoint/2010/main" val="3938857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17160"/>
          </a:xfrm>
        </p:spPr>
        <p:txBody>
          <a:bodyPr/>
          <a:lstStyle/>
          <a:p>
            <a:r>
              <a:rPr lang="x-none" dirty="0" smtClean="0"/>
              <a:t>Primjena Ricinusa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988840"/>
            <a:ext cx="6777317" cy="3843789"/>
          </a:xfrm>
        </p:spPr>
        <p:txBody>
          <a:bodyPr/>
          <a:lstStyle/>
          <a:p>
            <a:r>
              <a:rPr lang="x-none" dirty="0" smtClean="0"/>
              <a:t>Koristi se za proizvodnju ulja</a:t>
            </a:r>
          </a:p>
          <a:p>
            <a:r>
              <a:rPr lang="x-none" dirty="0" smtClean="0"/>
              <a:t>Sjeme glavni izvor ulja</a:t>
            </a:r>
          </a:p>
          <a:p>
            <a:r>
              <a:rPr lang="x-none" dirty="0" smtClean="0"/>
              <a:t>Sjeme sadrži 45-55 % ulja</a:t>
            </a:r>
          </a:p>
          <a:p>
            <a:r>
              <a:rPr lang="x-none" dirty="0" smtClean="0"/>
              <a:t>Ulje bogato trigliceridima</a:t>
            </a:r>
          </a:p>
          <a:p>
            <a:r>
              <a:rPr lang="x-none" dirty="0" smtClean="0"/>
              <a:t>Sjeme sadrži ricin, u vodi rastrvorljiv otrov</a:t>
            </a:r>
          </a:p>
          <a:p>
            <a:r>
              <a:rPr lang="x-none" dirty="0" smtClean="0"/>
              <a:t>Ricin prisutan u svim djelovima biljke</a:t>
            </a:r>
          </a:p>
          <a:p>
            <a:r>
              <a:rPr lang="x-none" dirty="0" smtClean="0"/>
              <a:t>Ulje se koristi u medicini i kozmetici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61434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Hvala na pažnji         </a:t>
            </a:r>
            <a:r>
              <a:rPr lang="x-none" dirty="0" smtClean="0">
                <a:sym typeface="Wingdings" panose="05000000000000000000" pitchFamily="2" charset="2"/>
              </a:rPr>
              <a:t>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04619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99</TotalTime>
  <Words>282</Words>
  <Application>Microsoft Office PowerPoint</Application>
  <PresentationFormat>On-screen Show (4:3)</PresentationFormat>
  <Paragraphs>46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Calibri</vt:lpstr>
      <vt:lpstr>Century Gothic</vt:lpstr>
      <vt:lpstr>Wingdings</vt:lpstr>
      <vt:lpstr>Wingdings 2</vt:lpstr>
      <vt:lpstr>Austin</vt:lpstr>
      <vt:lpstr>Biljke za proizvodnju ulja  Ricinus Communis</vt:lpstr>
      <vt:lpstr>Ricinus</vt:lpstr>
      <vt:lpstr>Morfologija</vt:lpstr>
      <vt:lpstr>PowerPoint Presentation</vt:lpstr>
      <vt:lpstr>PowerPoint Presentation</vt:lpstr>
      <vt:lpstr>PowerPoint Presentation</vt:lpstr>
      <vt:lpstr>PowerPoint Presentation</vt:lpstr>
      <vt:lpstr>Uslovi uspijevanja</vt:lpstr>
      <vt:lpstr>Agrotehnika</vt:lpstr>
      <vt:lpstr>Primjena Ricinusa</vt:lpstr>
      <vt:lpstr>Hvala na pažnji         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Biljke za proizvodnju ulja  Ricinus Communis</dc:title>
  <dc:creator>Miloš Tomašević</dc:creator>
  <cp:lastModifiedBy>Windows User</cp:lastModifiedBy>
  <cp:revision>15</cp:revision>
  <dcterms:created xsi:type="dcterms:W3CDTF">2017-03-16T17:28:10Z</dcterms:created>
  <dcterms:modified xsi:type="dcterms:W3CDTF">2020-03-15T08:37:45Z</dcterms:modified>
</cp:coreProperties>
</file>