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7E054-9AA9-4AC1-97B8-2A24DEFBDDCA}" type="datetimeFigureOut">
              <a:rPr lang="en-US" smtClean="0"/>
              <a:t>3/15/2020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7EC2E-A05E-478C-83FF-151642CD49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7E054-9AA9-4AC1-97B8-2A24DEFBDDCA}" type="datetimeFigureOut">
              <a:rPr lang="en-US" smtClean="0"/>
              <a:t>3/15/2020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7EC2E-A05E-478C-83FF-151642CD49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7E054-9AA9-4AC1-97B8-2A24DEFBDDCA}" type="datetimeFigureOut">
              <a:rPr lang="en-US" smtClean="0"/>
              <a:t>3/15/2020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7EC2E-A05E-478C-83FF-151642CD49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7E054-9AA9-4AC1-97B8-2A24DEFBDDCA}" type="datetimeFigureOut">
              <a:rPr lang="en-US" smtClean="0"/>
              <a:t>3/15/2020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7EC2E-A05E-478C-83FF-151642CD49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7E054-9AA9-4AC1-97B8-2A24DEFBDDCA}" type="datetimeFigureOut">
              <a:rPr lang="en-US" smtClean="0"/>
              <a:t>3/15/2020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7EC2E-A05E-478C-83FF-151642CD49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7E054-9AA9-4AC1-97B8-2A24DEFBDDCA}" type="datetimeFigureOut">
              <a:rPr lang="en-US" smtClean="0"/>
              <a:t>3/15/2020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7EC2E-A05E-478C-83FF-151642CD49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7E054-9AA9-4AC1-97B8-2A24DEFBDDCA}" type="datetimeFigureOut">
              <a:rPr lang="en-US" smtClean="0"/>
              <a:t>3/15/2020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7EC2E-A05E-478C-83FF-151642CD49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7E054-9AA9-4AC1-97B8-2A24DEFBDDCA}" type="datetimeFigureOut">
              <a:rPr lang="en-US" smtClean="0"/>
              <a:t>3/15/2020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7EC2E-A05E-478C-83FF-151642CD49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7E054-9AA9-4AC1-97B8-2A24DEFBDDCA}" type="datetimeFigureOut">
              <a:rPr lang="en-US" smtClean="0"/>
              <a:t>3/15/2020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7EC2E-A05E-478C-83FF-151642CD49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7E054-9AA9-4AC1-97B8-2A24DEFBDDCA}" type="datetimeFigureOut">
              <a:rPr lang="en-US" smtClean="0"/>
              <a:t>3/15/2020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7EC2E-A05E-478C-83FF-151642CD49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7E054-9AA9-4AC1-97B8-2A24DEFBDDCA}" type="datetimeFigureOut">
              <a:rPr lang="en-US" smtClean="0"/>
              <a:t>3/15/2020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7EC2E-A05E-478C-83FF-151642CD49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E7E054-9AA9-4AC1-97B8-2A24DEFBDDCA}" type="datetimeFigureOut">
              <a:rPr lang="en-US" smtClean="0"/>
              <a:t>3/15/2020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77EC2E-A05E-478C-83FF-151642CD497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2276872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V</a:t>
            </a:r>
            <a:r>
              <a:rPr lang="sr-Latn-ME" sz="5400" b="1" dirty="0" smtClean="0"/>
              <a:t>IRUSI KOD POVRĆA</a:t>
            </a:r>
            <a:br>
              <a:rPr lang="sr-Latn-ME" sz="5400" b="1" dirty="0" smtClean="0"/>
            </a:br>
            <a:r>
              <a:rPr lang="sr-Latn-ME" sz="5400" b="1" dirty="0" smtClean="0"/>
              <a:t>-VIROZE-</a:t>
            </a:r>
            <a:endParaRPr lang="en-US" sz="54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600" y="2420888"/>
            <a:ext cx="7416824" cy="3744416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sr-Latn-ME" sz="4000" b="1" dirty="0" smtClean="0">
                <a:solidFill>
                  <a:schemeClr val="tx1"/>
                </a:solidFill>
              </a:rPr>
              <a:t>VIROZE KROMPIRA</a:t>
            </a:r>
          </a:p>
          <a:p>
            <a:pPr marL="514350" indent="-514350">
              <a:buAutoNum type="arabicPeriod"/>
            </a:pPr>
            <a:r>
              <a:rPr lang="sr-Latn-ME" sz="4000" b="1" dirty="0" smtClean="0">
                <a:solidFill>
                  <a:schemeClr val="tx1"/>
                </a:solidFill>
              </a:rPr>
              <a:t>VIROZE PARADAJZA</a:t>
            </a:r>
          </a:p>
          <a:p>
            <a:pPr marL="514350" indent="-514350">
              <a:buAutoNum type="arabicPeriod"/>
            </a:pPr>
            <a:r>
              <a:rPr lang="sr-Latn-ME" sz="4000" b="1" dirty="0" smtClean="0">
                <a:solidFill>
                  <a:schemeClr val="tx1"/>
                </a:solidFill>
              </a:rPr>
              <a:t>VIROZE KRASTAVCA, LUBENICE I DINJE</a:t>
            </a:r>
          </a:p>
          <a:p>
            <a:pPr marL="514350" indent="-514350">
              <a:buAutoNum type="arabicPeriod"/>
            </a:pPr>
            <a:r>
              <a:rPr lang="sr-Latn-ME" sz="4000" b="1" dirty="0" smtClean="0">
                <a:solidFill>
                  <a:schemeClr val="tx1"/>
                </a:solidFill>
              </a:rPr>
              <a:t>VIROZE GRAŠKA I PASULJA</a:t>
            </a:r>
            <a:endParaRPr lang="en-US" sz="4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55576" y="188640"/>
            <a:ext cx="507725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AutoNum type="arabicPeriod"/>
            </a:pPr>
            <a:r>
              <a:rPr lang="sr-Latn-ME" sz="4000" b="1" dirty="0" smtClean="0">
                <a:solidFill>
                  <a:schemeClr val="tx1"/>
                </a:solidFill>
              </a:rPr>
              <a:t>VIROZE KROMPIRA</a:t>
            </a:r>
          </a:p>
        </p:txBody>
      </p:sp>
      <p:pic>
        <p:nvPicPr>
          <p:cNvPr id="1026" name="Picture 2" descr="http://www.poljoberza.net/tekstovi/slike/PG022_4_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484784"/>
            <a:ext cx="4320480" cy="3960440"/>
          </a:xfrm>
          <a:prstGeom prst="rect">
            <a:avLst/>
          </a:prstGeom>
          <a:noFill/>
        </p:spPr>
      </p:pic>
      <p:pic>
        <p:nvPicPr>
          <p:cNvPr id="1028" name="Picture 4" descr="http://www.zastitabilja.org/images24/pvy_sekundarn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50" y="1628800"/>
            <a:ext cx="4857750" cy="449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15616" y="332656"/>
            <a:ext cx="67687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AutoNum type="arabicPeriod"/>
            </a:pPr>
            <a:r>
              <a:rPr lang="sr-Latn-ME" sz="4000" b="1" dirty="0" smtClean="0">
                <a:solidFill>
                  <a:schemeClr val="tx1"/>
                </a:solidFill>
              </a:rPr>
              <a:t>VIROZE PARADAJZA</a:t>
            </a:r>
          </a:p>
        </p:txBody>
      </p:sp>
      <p:pic>
        <p:nvPicPr>
          <p:cNvPr id="15362" name="Picture 2" descr="http://www.poljoberza.net/casopisi/pglasnik/clanci/17/17-6-8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700808"/>
            <a:ext cx="7128792" cy="44644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www.bastovanstvo.rs/magacin/uploads/bronzavost_13708045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www.poljoberza.net/casopisi/pglasnik/clanci/17/17-6-5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www.poljoberza.net/casopisi/pglasnik/clanci/17/17-6-10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ctr">
              <a:buAutoNum type="arabicPeriod"/>
            </a:pPr>
            <a:r>
              <a:rPr lang="sr-Latn-ME" sz="4000" b="1" dirty="0" smtClean="0">
                <a:solidFill>
                  <a:schemeClr val="tx1"/>
                </a:solidFill>
              </a:rPr>
              <a:t>VIROZE KRASTAVCA, LUBENICE I DINJE</a:t>
            </a:r>
          </a:p>
        </p:txBody>
      </p:sp>
      <p:pic>
        <p:nvPicPr>
          <p:cNvPr id="19458" name="Picture 2" descr="http://www.poljoberza.net/tekstovi/slike/PG023_6_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124744"/>
            <a:ext cx="7056784" cy="48965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i56.tinypic.com/25i23y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" y="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AutoNum type="arabicPeriod"/>
            </a:pPr>
            <a:r>
              <a:rPr lang="sr-Latn-ME" sz="4400" b="1" dirty="0" smtClean="0">
                <a:solidFill>
                  <a:schemeClr val="tx1"/>
                </a:solidFill>
              </a:rPr>
              <a:t>VIROZE GRAŠKA I PASULJA</a:t>
            </a:r>
            <a:endParaRPr lang="en-US" sz="4400" b="1" dirty="0">
              <a:solidFill>
                <a:schemeClr val="tx1"/>
              </a:solidFill>
            </a:endParaRPr>
          </a:p>
        </p:txBody>
      </p:sp>
      <p:pic>
        <p:nvPicPr>
          <p:cNvPr id="21506" name="Picture 2" descr="http://i0.wp.com/agroinfotel.net/wp-content/uploads/2015/03/gra%C5%A1ak-mozai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196752"/>
            <a:ext cx="7704856" cy="52565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www.bionet-skola.com/w/images/thumb/9/98/Virus1.jpg/200px-Virus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144000" cy="62646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0" y="70384"/>
            <a:ext cx="9144000" cy="6740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VIRUSI?</a:t>
            </a:r>
            <a:endParaRPr kumimoji="0" lang="en-US" sz="7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OBLICI VIRUSA?</a:t>
            </a:r>
            <a:endParaRPr kumimoji="0" lang="en-US" sz="7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GRADJA VIRUSA?</a:t>
            </a:r>
            <a:endParaRPr kumimoji="0" lang="en-US" sz="7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SIMPTOMI VIROZNIH BOLESTI?</a:t>
            </a:r>
            <a:endParaRPr kumimoji="0" lang="en-US" sz="7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PRENOŠENJE VIRUSA?</a:t>
            </a:r>
            <a:endParaRPr kumimoji="0" lang="en-US" sz="7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2" descr="Rezultat slika za HVAL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04" name="AutoShape 4" descr="data:image/jpeg;base64,/9j/4AAQSkZJRgABAQAAAQABAAD/2wCEAAkGBxISEhUSEhMVFhUVFRUVFhEVEBcSFRcVFRUXGBUVGBcYHSggGBolGxUVIj0hJikrLi4uGB8zPTMtNygtLisBCgoKDg0OGxAQGy8lICUvLTUtLS0tLS0tLy0vLS0tLS8tLS0tLS0tKy0tLS0tLS0tLS0tLS0tLS0tLS0tLS0tLf/AABEIAMEBBQMBEQACEQEDEQH/xAAcAAEAAgMBAQEAAAAAAAAAAAAABAUCAwYBBwj/xAA/EAACAgECBAMEBwcCBQUAAAABAgADEQQSBRMhMSJBUQYyYXEUcoGRobHBByNCUtHh8DNTFiRDsvEVYnOSov/EABsBAQACAwEBAAAAAAAAAAAAAAABAwIEBQYH/8QAPREAAgIBAgQDBAkDAwIHAAAAAAECAxEEIQUSMUETUWEicZGhBhQyM4GxwdHwI0JSNHLxFeEkNUNic4Ky/9oADAMBAAIRAxEAPwDvJ2j0QgCAIAgCAIAgCAIAgCAIAgCAIAgCAIAgCAIAgCAIAgCAIAgCAIAgCAIAgCCBBIggQBBIggQBBIgCAIAgCAIAgCAIAgCCBAGYyDwMICaZ7GQIAzAEEiAIAgCAIB4zAAk9AAST6AdzIbSWWQ3hZKxuIWG8UBVVjU1viBYKA4RVcqejNk9BnG1u+Jr+LNywveanjTlJJLqsmGi4/W2nF9gKYNivWA1rK1LMtuAgJZQVJyB2wTjtM1fHlUmZw1MXHMuplq/aTS1beZbt3VG4A1vnlqqsTjbkMFZTt97B7RK+C7k/Wa1jfqQeNcUU2CvnPVWunOotsrQm0KzqlWPA21c8wnpnoo6eddlq5+XOEU3XrMVnCe+S5fiFa2LUW8bNsACkjeENm0sBtB2DdgkdCPUS7xYc3LncvV0E1HJrTi9JUuGJUbcMK3Ifdnby/D+9zg+7mPGhjIWoh1KjjnHaw1am56a3psvaxVK3bVKKirWyFhkuxPhyAkostTljOEU23ptLOF38yw13E+U6INhDNXWWZnyHsYBVOytlBK7iNxGTtH8QMsldiXKjKV/LhJ/N/M9q9odK1nJW3NnM5WzY+d+zmY7YxsBO7scHrMo3Qk8Jmf1mvOMlpLTYEAQBAEAQBAEAQBBBQ+1F16o3LbG/k00hDh+dbaVsY56ELXtYDIHR89MTUuc0+vXoamplZHdPbt7zTabNRbqAqttoFdKIbMfvX22W2Eq2Cy1tVjr/ADjpuMjextr3fuVvmsk8dl8zbw/W2ZvwzWWG96qa2PQLSqBrGwMKm5ixbHYqAMkAxCTalHO7yIWSTkur6JFZ7QW2aTTmim1Ry9IOWc4cOm9WdgMZLHlKqg4yXYghMHGzmh7MXskYW81S5YvZLJe8RvdDp6EJ32uFZz1YV1IXtf6xChc9cGzPlNicpZjBfxF85SjCMU933N2uDV6e0pYAypYy2XNlUOGKlyBkov2nA85M8wg8MtknCDw/iVvs9qbLNRqCzk1hKOWhbJUuLGbf1I5m3lEgYA3FR2yatO5NybNbSylObbb6L+fI6GbZ0BAEAQBAEAxtrDKVYZVgVI9QRgj7pjKPMsMxaysFTpOEWV2WWCwFnSqtWcNYyV1KdoJZvGxZ3Yk9yfPEpjTKOcPqa0aJRbafbCIHEPZV2Q1U38uttPyCGq5rEtabLXLbh1sDEN069CCJg9M/7XtsYS0j/tZJ4v7PtfzM2qC2nWhSashQbN15wGBxYoVcAjAXuZlKhyec+RMtK5LDfbBq4hwp67G1YPMcNTmsJ3orUq4VOuXDO9o2gHICjv1xlU4Pn67/ACMJ0Sj/AFM5xj4HvCuHWB9VYloBe2xq7DphnNioQSxcmytfAoA2dayDnEVVyWd9ya625Safy9DOv2eZGRqrFUJqLbxUay9S82pqyqLuBXG9m74y7dAMYyVDTTT6Z+Zn9Va3T759DLifAGtaxuaoZxpVyatw2aa3mlSNwyHcnPbpiJUOTy33XyFmmlNtt9jZXwHxuXfej6pdVtIw29ErVULZ6oGqVuw7Ads5mNDXV98/iT9Wbby9n/Pga9NwBltrs5ikrdqbrM1dXe84Qg7vCUr8GTnIJ7dMK6HFp5/jIWmakpZ75L2bBuCAMwBGURkyFZ9D9xlT1FS6yXxRHPHzBQjuCPmMQr6pdJL4oc8fMxluSRBIgCARLNArWLYxZtjFkQkbEYpsLAAZztLdycbmx3laqXNzMpdKclJmWj0K1F9uf3jtYwJz43OWOcZ9BjOAAAJMK1BYRMKlBtrua6uHrXzWqCrZawd2YFgWwB2BBxgdgR1JPmZCr5U+XqyFUotyj1Zg/CVep67WZzYwax87CSrKVAx7qDaoC9eg65JJMeCsYfnkxWnTi1Lv1PdRwpXsW5ns3qhQMLNuFYqX6AYySikn4ekOpN83cl0pvOeh4nDfEcsCm8WldviewYwXbOCAVBAAHVV9OseFvv0MXRl9dvzN9GjVHssUnNpDOCcgsqqgI9PCoHTpM4VqLbXcsjWoycl36kmZlogCAIAgCAIAgCCBmBkGAICEEiAIAgHqgk4AyfQTGc4wjzSeEQ3hZZOo4Wx947fh3M4ep49VDapc3yRqz1SX2dydVw6seWfiev4dpxLuMaqx7SwvT+ZNaV85dyStYHYAfIYnPnbObzJtlTbfUyxK289SBiTlgwelT3APzAlteptr+xJr3GSk10ZFu4Yh7eE/D+hnSo43qa9pPmXr+5bHUzRA1HDnXt4h8O/3Tu6Xjenu2l7L9f3NqGpjLrsQ5100+hsCSSIAgCAIAgCAIAgCAIAgCAIAgCAV1XBa11T6sF+ZZWtbA2EptXsQvkeg+HfpkknBVpS5ipVRU+fuNJwgJqbtTzbSbVRTUz5rTYMZVfL+59ZEa8ScskRqxNyz1C8IA1R1XMtyahVyd/7oYIO4L69PxPrJ8P2+bI8P+pz5LGZlwgCASdJo2f4L6/09ZzdfxKvSrHWXl+5Rbeobdy50+mVPdH2+Znj9VrbtTLNj27Lsc+dkpvc3YmoYCAIAgCAIAgCARtVolf4H+Yfr6zo6LiduleE8x8mW13SgUup07IcN9h8jPY6TWV6mOYP3rudCu1TWxqm2WiAIAgCAIAgCAIAgCAIAgCAIAgCAIAgCAS9Doy5yfdH4/ATkcT4mtNHkhvN/L1ZrX3KCwupeKoAwO3pPFznKcnKT3Zzm89T2YgxZwMZIGTgZOMnvgepwD90lRbzhdAZSAIAgCAIAgCAIBrvqDDB7S7T6idE1OD3MoycXlFFqtMazg9vI+s9zoddXqoc0evdfzsdOq1TXqaJvFggkQCJVxOlrXoWxTbWAz1g+JVbsT+HyyPUTHnjlrJWrIuTjndHi8W05qN4urNQzm4WAoMHB8Wcd+kjxI4znYeJDl5s7EtHBAIIIIBBByCD2IPmJmnkzTzuj2CRAEAQBAEAQBAEAQBAEA3aWguwHl3J9BNPXataalzfXsvUqts5I5OgrQAAAYAngbLJWTc5PdnLbbeWZTAgGAcH7T3DU8X4fpEIPINuruAIJTYu2nd6ZY9v/AHDp2nSoj4WmnY1jOxg92d4JzmZiQBAEAQuoOV9i+OXWvqdJqyv0nS2kEquxbKbMtTaq+QI6YycYGepm7qqIRUbK/sv8zGL7M6qaRkIAgGrU0B12n7D6H1m1o9VPTWKcfh5mcJuDyjnnQqSD3E9/TbG2CnB5TOrGSksoxlhkIBoTRVB3sFaB3ADvsG5gvYMfMSOVZzgw5I5zgiDgOmFB0wpTkNnNWPCSTuz65zg58sD0mPhxxy9jHwYcvLjYn01KihFAVVAVVAwAqjAAA7AAdpkklsjNJJYRnJMhAEAQBAEAQBAEAQBAEAvOGUbUz5t1P6D/AD1niOMavxr8LpHZfqcu+fNMmTklJXcf0d91RTTan6NYSpF3JW/AB6jYxA6+supnCEszjleRDOXb2S4qw22cbsKHowr0FVL7fPbYrZQ/EdptLVULdVL4/wDYx5X5mCa3hnBT9Goqtt1FgDPVRWdTqrMdd9hyPUnBI7nAmfhajWe09l8vwGVEt+Be2um1VvI23UajbuGm1VJotZevVQchuik9CenyOKb9BbUsvp6EqSZ0s0jIQBAEA+be1mp4bZqhdTxVNJrkQ1c1LFesqGJ5dyHwEBs9CR1x3wJ1dPC6NfJOvmj5fsYPGepM0nG+N7B/yWl1IIBXVU61a67VIyrqrdeoI/8AExlTpc7ya9GugzItuAW8Xa4fTK9GlIVs8l7HsL9NvvdAO8otWmUP6bbZKz3OnmmZCAVnGKOgceXQ/LynpOA6tpuiT9xt6WzflKqepN4QSIAgCAIAgCAIAgCAIAgCAIAgG3TV7nVfU/h5zV1t3g0yn5L59iu2XLBs6MT563l5ZyRIAgGGos2qzYztUnHyGZlBZkkGfJfZf220fC9FXq9Tvu1vEGe+0IqmwrzHRSSxAWsbCAM984HfHr4xUUkjXNftJ7c6Hi+ktekPRrdEBqtM1gXf4GBcVsp6jA6r8A2Dt6S0msMH1nh2oNlVdhGC6I+PTcoOPxnkbYqM2l2ZsLoSJWBAOK/aPqLLG0nDamNZ19rI9qnBWioB7gp77mBA7YIyD3nU4XTGU3N9vzZhNlhRXwLRr9D3aCvHhamx6S53DGLN53MSP5szvlRT+z2kHDuKPoac/Q9TR9KoTeWFViNttRckna2d33fGcvilKdfid0Zwe+DvZwC0QBAML69ykeol2mtdVsZrszKLw0zm8T6NGSkk13OunlZPJJIgCAIAgCAIAgCAIAgCAIAgCATuELlyfRT/AJ+c4fH7OXTqPm/kamrfspF1PHGgIAgHjjIwRkHuD2I9JKeHkH5b/aJ7JanQXlXDvpwNtF5GV5eSVQkdAwLEEH59iJ6rT6iN0U0UNYIvsN7HajiN6oiMtWRzdRtIREzhsMehY4IC+Z+AJE33xpi5MJZP1ZTUFUKowFAAA6AADAAnlJSy8svM5AEA4D9r/DNQ1Fes0hYX6Q2kbc7xXdXy7WXH8SjDZ8sEzqcMuUJuD7mE0fmssZ6DBUfav2FaHU3MNTcSadPW9Gn3A9TY6s4U56qu0jHbL/CcnilyUORdWZwW+T7TOCWiAIAMA57Wrixh8c/f1/We/wCG2eJpYSfl+Wx1KHmCNE3i0RkCAIAgCCRAEAQBAEAQBAEAQCz4KOrfZ+s819In7Na9/wChpavsWs8uaQgCAIB4VzJTa6bABQPKG2+oPZAEAQBAOT1f7NeFW2G19Gm4nJ2vZWpP/wAaMF/DrN2PEL4rlUjHlR0+m0yVotdaqiKAFRVCqoHYADoBNSU3J5b3ZkbZiBAGYB4YBymp1W7U2DPTOB81AB/Iz03A9TLm8GT2xsdqqrl08WUftHxuymrUvUoLacJhWRm3tYFK4wR4Bu79eqsOm3r3br5QTa7M1Lb5Rbx2MNd7TBba0UZQU2am+3BISqqoOUQDvYd9fyDD16Jaj2sLstyt6p7Y/E3V8Vs+kWVM9SqiUfwMx517MBWG3YYACvqB/GD0ERubbTf/ACT9YfNu+3zHEeOcgJzGrX99Vp2cnaptesWOwyfAgHXqST29CUrmmkTZqXH8NhTxi3bUrVjnXW2JWCGrBqrJJ1Do3iRdgB2HrllXIzkSrpPCxuwr58uGt3sv3NvFdfdRVqLDsPKpD1NsID2EMOWy7v5gnY/9QDuOsznOMX8jOdk4KTfkWmmDhQLCpfA3FVKrux1wCSQM/Ey+Ocbl1bbim+psklggCAIAgCAIAgFjwZvEw9QD9x/vPO/SKP8AShL1NPVrZMt55Q0RAEAQBAEAQBAEAQBAEAQAYBRcQ4nbRb4wHrbqpA2keq58z8/WWKKaN+jTV3w9l4kibTxep0LK3uqWKno3QZ7f0kcu5RPS2QkoyRxumt/eBj5t1+3v+c6XD7HVqIS/m56CcMV4XYcR05ZmOotXlAOa6lrK43IyF7GLEOQGbHujrnuAR6bV311vFr3fRJHLennZu3sv5uc7wvi2hpt2C0lU066cBqmcFQWdzuHRmdnBPyA9JZp67nLmcMRa79TTj9Xqe0stfAseC6mtntFOu07m93c7aSLN2xUUITdghFVMDaew9Zf4E4Jpvr6bmVbg2+WS39Cx4n7PJfYGcrs2WKycrxu1tXKNjWAjLCvKjp03H4Yxnp+Zt/zPmWz0vO03/wAkWvSann6W103mmq6m1w6APu5W21AWySSmSpxjr1OBuhKfPnHbBWoWKUXj7OTfx3ximq2xKi99bBNhs38qxXRC24Bcsq5+4esi6aThGbxl9PU2/qtuoreOi3fuLdtSgcVlhvYEhM+IgdziX+JFS5M7+RaoT5ebG3mbpYQIAgCAIAgCAIBK4bZiwfHI/p+M5fGavE0ssdtzX1Mc1svp4Y5ogGrU3hFLtnCjJwMyUsmUIuclFdWeaTUrYodexH/kH4w1gmyEoScZdjdIMBAEAQBAEAQBAMXcAZJAA6kk4AHrJSJSzsEcEAggg9QR1HzghprZkfiOjW5CjfYfQ+RkxeC2m2VU1KJwt1TVuVYEMDj+49RL1uekhOFsMroTdHwe1wHC9A4XB6Hp3br5CZRmqrY83Z/ka9utqi3D0OT/AGj62yphWVZd+Ru3YUL4gT8cAFsZHT06Gep0MVrbpajssYWPL9zmavVR8NQg+vX8T5c3DXYKw7MoIBG0gHPhPTr8/MEH4T2VFFlkW0jmR0lk0pJbEvhdDJcu4EggklSQ2QQwO4EHcHC479cd5XqqJVx3/wCxjOmVUlzI+2ezXFhqqFt88DcAcjJUN3wPJge3TOJy3HleDs6a3xIZJPFeIpp6zZYenYADJLEHCj7pRffGmDlI3aKJ3zUIHy7iPFLLrecxw2QVA7KB7oHynkb9TO2zxH17eh7PT6Ouqrw1+PqS+BcYFWoN929ztYZBycnzOSOmMy7SatV3eLZlmvrdE7KFVVhbn0zR3ixFcAjcobDDBGRnBE9XXPnipeZ5GyHJNx8jdMzEQBAEAQBAEA9DYOR5TGcFJOL7kNZWDo6LNyhh5j/BPneopdNrrfZnIlHlbRslBieMoIIPUHyjOAnjdFBwlvo9zacnwt4qz+n3DHzHxlrXMsnR1C8elXLqtmdADKjnCAIAgCAIAgAwCi4lab7Rp091SGtb4A+7+X2n4SxLG50KYeDX40ur6fuSOIcaroOzBLADwgYAGOnU9MSFHJVRo7LvaXTzOf1vHrrOgOwei9//ALd5Yoo6tXD6odd36/sQ31bORzXZlB9cn44zLIKOfa2Xp5l/gRgn4aSZ3tONox0GBgHuBjsZqyzk8zLq8nzb9sHAzZsvrVd23lseXucBdxVgR1GN7djnOzyzPS8A1sK81WP3GHgznlwPlFKubAibcEKdgY4B25ZRnLZPUgd/h0M93Vr5Vw9l7EQ1NlWxd2aJLcCtGXdhd9gbbh16+TZYOnYqOjqDgnM17tZZa/6j6eRRbqbLX7R9S9nuCnTadVLbmIDMcN3IHQbstgfHrNHxMss4fxKDn4LW5W+3R/5RvrJ+c53FsfV37z1/Cpxjq4pvGc4+DPndOmd/cRm+qhb8hPNRrlLom/cj10764fakl72dd7Key5yLr1xj3KmGD9Zgfyna4fw1/eWr3L9zg8S4pzf06n73+x287x59CCRAEAQBAEAQBALHhOpwdh8+3z9J53jmh5140e3U0tVX/ci3nlDSEAreMcMFyjBw69Vb9D/XymcZYNnTal0ye2U+pD4dxzaeVqPC69N57H5+nz7GZSh3RsX6LK8SndF6rZ6jt6ypnOPYAgCAIB4TJBTcR42M8unx2HoCBkA/r+UzUe7N6jRtrnteIkjgnDeSp3HLt1Y/oPXuesiTyV6rUeNLbZLoWDVKe6g/MZmOWaybXQ0Noau/Lr+fLX+knLZn41n+T+JxnFdaLGwqhUXoqqAB9boPOXR2WD0GlodccyeWzfoeN21kk+MEAAMegx0BH3SZQ7tFd2grs+zsRbrnuc5PckhcnAJ74z27S7T6d2z5IvcuhXCiG3xJnD+HVMh5lasdxzlQSCFK5BHUNtZhkdeuJ6PQKyqrllnKZ894jep6+2yqeVlL3PG6KG3ga6a97KayCxwLPeYjvjPfbny9AB2HT01M651pSLY3V2RxnJ2PD3LVqWGCR1BnOsXLJ4OZLNdnsvG+c/kV6eNy38K5C/E+ZmvXm6znf2V0952NApcT1n1qf3de0V2cukmSJvHqxBIgCAVvHrNUtYOkSt7OYgK2uVXlk+MgjzH5Zxk4Brsc0vZKbXNJcg4jZqhdQKEraos30hnYhlXHhKDz8/Xy7DrEnPKx+Ik7FJY6dxdZqvpVaqlZ0prY2WFyLBYPdUL5jt/+uowATc+fboG586x0LKWFogkQBAPQfOYyipJp9GQ1lYLvQazeMH3h3Hr8Z4nifDpaafNH7L6fszm3VOD9CZOUUCAQOI8Lru94YI6Bh0Py+MyUmi+jU2U/ZexVjQarTjFLh0/kPcfYf0Mzyn1NzxtPe82rD80Bx29P9Sg/MBl/MGORdiXoqZ/Ys+Jt/wCJR/tWfhI8P1MP+nv/ADQ/4lH+1Z+EeH6j/p7/AM4no4+zdK6HLeh6D7cRyJdWQ9FGO85rHoeHh+pu/wBawIv+2nX7D5fiYzFdB4+nq+7jl+bLPQcPrpGEXGe7Hqx+ZmLk2at19lrzNkuYlIgEDj2o5VDN2LeBfm3n92T9k36aHCt2yXol+pfpK/FuUey3f4Hz3iGtSitrbMitNu5gjMFDMFBO0dBkiKKJXS5Y/HyPQ33wpjzTZNe+uxEel1sQjAdGDD7x59+k6XFaY1xr5eiWCrS3KzLTNvDl8ef5QSfylfCEvrHN5JjXXKqmU32z8lkn8MsIBJ/iYnH+fbO/ooKUHJ92fO/o9w+Or0tl0/tSm8e43prN1mB7q/8Adn+0muTnY4x6I1tLpp6vW2VVYcYdXuln0+fwPNdqSQEXu3c+i+Z/SZajOVVHq/yLuIaKxWQ0db9qfl2j3bFaAAAeU3IQUIqKPa6TTV6amNVeySMpkbIgCAIAgCAIAgCAIAgCAeoxBBBwRK7K42RcZLKZi0pLDLvRa4P0PRvT1+U8ZxDhU9O3OG8fPy9/7nOtocHt0Jk5JQIAgCAIAgCAIAgCAbK6vMzraPh7ft29PIwlPyK7jfCX1DoNwWtck4zuyfTy7fmZ0dTp5WtLOEjZ0mqjp4yeMyfTyM9ddptBpbLbMLTWhZycEt0xjr7zMcADzJAmxXXGtYisGrbdO2XNN5ZxHsD7Lgae/UvUtL65haKK12JRWuTQgQYw2GJP1sdJxtfquafhx6L8y3T2OmSsRN4UzV1X2djhawfrHr+GJhQ5wtSW2Vv7jW+kHGKLuHOzTzz1Xub239S0sFdWkTK+Mr4SOh3NlvtAzOhpuIzTlWlss7/ucWGqlw3hcFFvMlsu/NI02cOaisM3bALH0Y+X6TraLUVKlyT9WdThKp4XoG7X7X2pPzfl+hG0yHqx7t+A8hNrTVveyXV/kX8E0ljc9bqF7dnb/GPZG+bR6EQBAEAQBAEAQBAEAQBAEAQBIaTWGQT9LxMjo/Uevn/ecHW8Drs9qnZ+XY1bNKnvEtKNQr+6Qfz+6ea1GjuoeJxwacoSj9o2zWMBAEAQBAGYBH1GrRO56+g6mb2n4dqNR9mO3m9iyFUpdEc23tgaNYK9Uippbdi0akZIS7+JLyThd3TDYA9T3x3Y8LhpsN7vzMNRVOt+h3AM2DWPSYB864+44rxBdEMNpNCy26s91t1HXlaf0ZV7sPmOhE0tdqPBr26voZRWWdvPN7tlxxdoOGp7Fr8fd4R/3CdrGPafZHzixPllpV1lb8un6lxSvP1Gf+nRgL6FvX8PwE0pvwqvWX5HoqYrXa/m/wDTp2Xk5fz9DbeefcKx/p1Hc/Xoz+S/Z/WZUzenhzd32Lr/APx+rVC+7r3k/OXZfgYcV0ux8j3W6j9RPY6PUK6tNHrtLZzQw+q/iIU2zbEAQBAEAQBAEAQBAEAQBAEAQBBAExcVJYkg0n1JNWvsXzz8+v495zruEaW155cP02+RRLTwl2JKcXPmo+wznT+jsX9mfxRU9J6mwcWXzU/gZry+j1udpr5mH1SXmDxYeSn7wJMfo9Z/dNErSS7s1PxZvJQPmczar+j9a+3Nv3LH7ma0i7si26yxu7dPQdJ0aOG6eneMd/N7l0KK49EaJvpY6Fpp1ukS5GrtUOjghlI6Ef55xKKksMxnGMlhlTwz2h1XCx9Hto1Ot0+P+XtoTm31qP8Ao3DIyAOzenT5c22hwexybtNKD2WUea3jXFOI+GsNw7TebnDaywegHajv9YEDqRJr08pbvYmrSTnu9kdP7GcL0+l0409C7duWYk7ntY+9Y7fxMcD8AMDAnL4tw5tc8d8GVtLqfoX6d+s4GmjB2pT2RU+hxnFUsq1DMRgli6YwQck4IzPQNe3mJ8519V9HEG1HeTzH1yS9Pr3or5aBcnoOmSWPc9/86Tfu0tcK0mstnsLtPHhehhVXvbPZesn1f4E/gl6IvLYYJOd/8zHvnM19ZwmM6011SOlpeF/UqEovL/u9X3ZP4sv7o57gjH2nH5Eyngqsg3CXZmzpn/VWCgnpDrCAIAgCAIAgCAIAgCAIAgGF1qopZjhVBZifIAZJ+6YzmoptkN4WSnv4pqBdVUtFZNq2ON2oYMqVhdxcLUwHV0GAT1PzlDtknhLtk1XfLKwuphwzjjsVW1FUfRvpVj7mHLR2PLQqVB3bVfPpsPrIje989kYV6iTeJerN2l4laalvdVC2hClW1lavmNkG2wkgAIQT4RjDd5l4skuaX/HvMvHkoeI+nYw0HH99dljVlAuoGnQE4LszVqjEEeAFrB0PUAevSRG9uHM0I6nMXJroY1e0Pj1VbV4bTisqA+RdzMqAhZQB+9Brz6jy7Qr8p+jx+gWq3kmug/8AXGR60tVBzHvXIZwQtGQzBCuWy+xQActvBHpIV76NGH1qSftItdBZa4JsrCZbwqH3MV8iwwArH+UZx6y6MnjMlg2YSbWZLCKy72hVDSxUGm9W5Vi2ZZ7MBq69mMZsXdjxdwAQMyp3tNbdVsVS1OMSa2fQ36PW2sXQrWbK8b8My1ozgstW7xF2ClCWwB4gcdcCY2TeVjoTC2cngiN7TD6ObuWwZVt31k9npt5RqVgCGZrMBR0zkdu0x+s5jlIw+tbdPP5FjqrbAKeys1iB0HjBBRi6AkZ6YJyAPc+OJZOUk4/kZ2TnyRfR5WxOxLjZEAyRyCCDgjqDIcU1hkSipLDL/RaoWjP8Q95f1E8pxPhclLnr7nKtrdTw+httpDeF1yPiOoPqD5GamiuuotUZJ4KGo5U8LK6HKvQRY27B2kquDnoPP5/3nqqE7J+LL8Cnh+mt1OsnrdQvs7QXbHd/ibJunozbbe7ABmJC9hMY1xi8pGEKoQbaXU1TIsEAQBAEAQBAEAQBAEAQBAPGXPf7pGOxDWUVC6K4aiy8LUQKBTRXzGXGCztn93hdx5Y6ZwEHftKFCSk5Gt4clZzJLphbkTiPAXtr1WdnN1JRMnslCgJsDbT4tptOcY3WegzMZUNp+bf8RW6JyUm+r+RPvrN/7soyVD/U7pvKnw1r0BNeRkk4BAC9QzYzac9sYRnyyniGMJdf0SMOF6SyhGDILC+outJVxnFtllik7wMkZQd/j5TGEZwjjGRCuUItYzuR7OAE2aWzeAa2c3gZ22b2N4IB9NSFYZ8iftx8BqUWvxK3ppPlffO/xyaeOcDtvte4csNXUg0h3EslyWG0ucr4d5CIcH3QfWLKZOTmvTBN+nlOTb/D3l3otbzP4LEO1WIdCu0kkFMnoWBHlkdjnqJfGSltg2K7ObCa3Ies4czX6dlFYqoNj7MlSbGXYpAC4wqtYe/UsPSYOt86eNkYTqblHC2Q0uhtqtvZCjJe4tw5YMj8ta27A71IRTjKkdR55ERrlHmx3IVU4zlKPc06zgJ+iCipxvWxLg7g4e1bxexfb1AZwe3bPTtiHS1CMY9iJ6bNXInuWGnpsZhZbtBAIWtGLKpPdtzAFmx0ztGASPMyyMHzc0ixQk5KU+xMlhcIJEAxtcqpIJBAOCDg9pVf92zn8Um4aO2UeqizVpuLXgEcxjlGxnDHIPkT17Ti1tyW/k2vefPeH6zUzrcZTe9cnF/+5N9/cZ0HKg/Af3nZ08s1xfofQOEWK3Q1TXeKNkuOkIAgCAIAgCAIAgCAIAgCAIAgCAMQQIAgYEAQBiAMQSIIEAQBAEEiAIBr1Hut9U/lKr/u5e45vF/9Db/tZCqGFVvRiD8j3nJrWKYT8n+Z4HRw5OH6fUL+2ySfulsSdEfDj0JE6Gif9PHkz1n0YnnQ+H/hKS+Dz+pIm2ekEAQBAEAQBAEAQBAEAQBAEAQBAEAQBAEAQBAEAQBAEAQBAEAQDXqPdb6p/KVaj7uXuOdxf/Q2/wC1mkVfusD+XP295qxqT0iS8snCr4fGfAFXBbuCl/8AbqY8PfO77D94/tMOHz5lJGv9ENT4njR9VL4rf8iZOke2EAQBAEAQBAEAQBAEAQBAEAQBAEAQBAEAQBAEAQBAEAQBAEAQDXqPdb6p/KU6j7t+453F/wDQ2/7WNP7q/ITCj7iPu/Q1+G/+VVf/ABr/APJD4V3PyH6zT4d9uR5T6F/f3e5fmywnVPoggCAIAgCAIB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5606" name="Picture 6" descr="http://www.ekartice.net/resource/picture/ThankYouGeneral/6e7d6254e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47</Words>
  <Application>Microsoft Office PowerPoint</Application>
  <PresentationFormat>On-screen Show (4:3)</PresentationFormat>
  <Paragraphs>14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Times New Roman</vt:lpstr>
      <vt:lpstr>Office Theme</vt:lpstr>
      <vt:lpstr>VIRUSI KOD POVRĆA -VIROZE-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VIRUSI KOD POVRĆA -VIROZE-</dc:title>
  <dc:creator>Win 7</dc:creator>
  <cp:lastModifiedBy>Windows User</cp:lastModifiedBy>
  <cp:revision>3</cp:revision>
  <dcterms:created xsi:type="dcterms:W3CDTF">2016-03-04T05:30:42Z</dcterms:created>
  <dcterms:modified xsi:type="dcterms:W3CDTF">2020-03-15T09:34:18Z</dcterms:modified>
</cp:coreProperties>
</file>