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Inteligencija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Psihologija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83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Inteligencija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Inteligencija</a:t>
            </a:r>
            <a:r>
              <a:rPr lang="en-US" sz="2400" dirty="0" smtClean="0"/>
              <a:t> </a:t>
            </a:r>
            <a:r>
              <a:rPr lang="en-US" sz="2400" dirty="0" err="1" smtClean="0"/>
              <a:t>nije</a:t>
            </a:r>
            <a:r>
              <a:rPr lang="en-US" sz="2400" dirty="0" smtClean="0"/>
              <a:t> </a:t>
            </a:r>
            <a:r>
              <a:rPr lang="en-US" sz="2400" dirty="0" err="1" smtClean="0"/>
              <a:t>samo</a:t>
            </a:r>
            <a:r>
              <a:rPr lang="en-US" sz="2400" dirty="0" smtClean="0"/>
              <a:t> </a:t>
            </a:r>
            <a:r>
              <a:rPr lang="en-US" sz="2400" dirty="0" err="1" smtClean="0"/>
              <a:t>sposobnost</a:t>
            </a:r>
            <a:r>
              <a:rPr lang="en-US" sz="2400" dirty="0" smtClean="0"/>
              <a:t> da </a:t>
            </a:r>
            <a:r>
              <a:rPr lang="en-US" sz="2400" dirty="0" err="1" smtClean="0"/>
              <a:t>osoba</a:t>
            </a:r>
            <a:r>
              <a:rPr lang="en-US" sz="2400" dirty="0" smtClean="0"/>
              <a:t> </a:t>
            </a:r>
            <a:r>
              <a:rPr lang="en-US" sz="2400" dirty="0" err="1" smtClean="0"/>
              <a:t>zna</a:t>
            </a:r>
            <a:r>
              <a:rPr lang="en-US" sz="2400" dirty="0" smtClean="0"/>
              <a:t> </a:t>
            </a:r>
            <a:r>
              <a:rPr lang="en-US" sz="2400" dirty="0" err="1" smtClean="0"/>
              <a:t>mnogo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informacija</a:t>
            </a:r>
            <a:r>
              <a:rPr lang="en-US" sz="2400" dirty="0" smtClean="0"/>
              <a:t> </a:t>
            </a:r>
            <a:r>
              <a:rPr lang="en-US" sz="2400" dirty="0" err="1" smtClean="0"/>
              <a:t>ili</a:t>
            </a:r>
            <a:r>
              <a:rPr lang="en-US" sz="2400" dirty="0" smtClean="0"/>
              <a:t> </a:t>
            </a:r>
            <a:r>
              <a:rPr lang="en-US" sz="2400" dirty="0" err="1" smtClean="0"/>
              <a:t>brzo</a:t>
            </a:r>
            <a:r>
              <a:rPr lang="en-US" sz="2400" dirty="0" smtClean="0"/>
              <a:t> </a:t>
            </a:r>
            <a:r>
              <a:rPr lang="en-US" sz="2400" dirty="0" err="1" smtClean="0"/>
              <a:t>uči</a:t>
            </a:r>
            <a:r>
              <a:rPr lang="en-US" sz="2400" dirty="0" smtClean="0"/>
              <a:t>.</a:t>
            </a:r>
          </a:p>
          <a:p>
            <a:r>
              <a:rPr lang="en-US" sz="2400" dirty="0" err="1"/>
              <a:t>Inteligencija</a:t>
            </a:r>
            <a:r>
              <a:rPr lang="en-US" sz="2400" dirty="0"/>
              <a:t> </a:t>
            </a:r>
            <a:r>
              <a:rPr lang="en-US" sz="2400" dirty="0" err="1"/>
              <a:t>predstavlja</a:t>
            </a:r>
            <a:r>
              <a:rPr lang="en-US" sz="2400" dirty="0"/>
              <a:t> </a:t>
            </a:r>
            <a:r>
              <a:rPr lang="en-US" sz="2400" dirty="0" err="1"/>
              <a:t>mentalnu</a:t>
            </a:r>
            <a:r>
              <a:rPr lang="en-US" sz="2400" dirty="0"/>
              <a:t> </a:t>
            </a:r>
            <a:r>
              <a:rPr lang="en-US" sz="2400" dirty="0" err="1"/>
              <a:t>osobinu</a:t>
            </a:r>
            <a:r>
              <a:rPr lang="en-US" sz="2400" dirty="0"/>
              <a:t> </a:t>
            </a:r>
            <a:r>
              <a:rPr lang="en-US" sz="2400" dirty="0" err="1"/>
              <a:t>koju</a:t>
            </a:r>
            <a:r>
              <a:rPr lang="en-US" sz="2400" dirty="0"/>
              <a:t> </a:t>
            </a:r>
            <a:r>
              <a:rPr lang="en-US" sz="2400" dirty="0" err="1"/>
              <a:t>čini</a:t>
            </a:r>
            <a:r>
              <a:rPr lang="en-US" sz="2400" dirty="0"/>
              <a:t> </a:t>
            </a:r>
            <a:r>
              <a:rPr lang="en-US" sz="2400" dirty="0" err="1"/>
              <a:t>nekoliko</a:t>
            </a:r>
            <a:r>
              <a:rPr lang="en-US" sz="2400" dirty="0"/>
              <a:t> </a:t>
            </a:r>
            <a:r>
              <a:rPr lang="en-US" sz="2400" dirty="0" err="1"/>
              <a:t>različitih</a:t>
            </a:r>
            <a:r>
              <a:rPr lang="en-US" sz="2400" dirty="0"/>
              <a:t> </a:t>
            </a:r>
            <a:r>
              <a:rPr lang="en-US" sz="2400" dirty="0" err="1"/>
              <a:t>sposobnosti</a:t>
            </a:r>
            <a:r>
              <a:rPr lang="en-US" sz="2400" dirty="0"/>
              <a:t>: </a:t>
            </a:r>
            <a:r>
              <a:rPr lang="en-US" sz="2400" dirty="0" err="1"/>
              <a:t>učenje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iskustva</a:t>
            </a:r>
            <a:r>
              <a:rPr lang="en-US" sz="2400" dirty="0"/>
              <a:t>, </a:t>
            </a:r>
            <a:r>
              <a:rPr lang="en-US" sz="2400" dirty="0" err="1"/>
              <a:t>prilagođavanje</a:t>
            </a:r>
            <a:r>
              <a:rPr lang="en-US" sz="2400" dirty="0"/>
              <a:t> </a:t>
            </a:r>
            <a:r>
              <a:rPr lang="en-US" sz="2400" dirty="0" err="1"/>
              <a:t>novim</a:t>
            </a:r>
            <a:r>
              <a:rPr lang="en-US" sz="2400" dirty="0"/>
              <a:t> </a:t>
            </a:r>
            <a:r>
              <a:rPr lang="en-US" sz="2400" dirty="0" err="1"/>
              <a:t>situacijama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njihovo</a:t>
            </a:r>
            <a:r>
              <a:rPr lang="en-US" sz="2400" dirty="0"/>
              <a:t> </a:t>
            </a:r>
            <a:r>
              <a:rPr lang="en-US" sz="2400" dirty="0" err="1" smtClean="0"/>
              <a:t>razumjevanje</a:t>
            </a:r>
            <a:r>
              <a:rPr lang="en-US" sz="2400" dirty="0"/>
              <a:t>,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sposobnost</a:t>
            </a:r>
            <a:r>
              <a:rPr lang="en-US" sz="2400" dirty="0"/>
              <a:t> da se u </a:t>
            </a:r>
            <a:r>
              <a:rPr lang="en-US" sz="2400" dirty="0" err="1"/>
              <a:t>novim</a:t>
            </a:r>
            <a:r>
              <a:rPr lang="en-US" sz="2400" dirty="0"/>
              <a:t> </a:t>
            </a:r>
            <a:r>
              <a:rPr lang="en-US" sz="2400" dirty="0" err="1"/>
              <a:t>okolnostima</a:t>
            </a:r>
            <a:r>
              <a:rPr lang="en-US" sz="2400" dirty="0"/>
              <a:t> </a:t>
            </a:r>
            <a:r>
              <a:rPr lang="en-US" sz="2400" dirty="0" err="1" smtClean="0"/>
              <a:t>primijene</a:t>
            </a:r>
            <a:r>
              <a:rPr lang="en-US" sz="2400" dirty="0" smtClean="0"/>
              <a:t> </a:t>
            </a:r>
            <a:r>
              <a:rPr lang="en-US" sz="2400" dirty="0" err="1"/>
              <a:t>prethodno</a:t>
            </a:r>
            <a:r>
              <a:rPr lang="en-US" sz="2400" dirty="0"/>
              <a:t> </a:t>
            </a:r>
            <a:r>
              <a:rPr lang="en-US" sz="2400" dirty="0" err="1"/>
              <a:t>stečena</a:t>
            </a:r>
            <a:r>
              <a:rPr lang="en-US" sz="2400" dirty="0"/>
              <a:t> </a:t>
            </a:r>
            <a:r>
              <a:rPr lang="en-US" sz="2400" dirty="0" err="1"/>
              <a:t>znanja</a:t>
            </a:r>
            <a:r>
              <a:rPr lang="en-US" sz="2400" dirty="0"/>
              <a:t>, </a:t>
            </a:r>
            <a:r>
              <a:rPr lang="en-US" sz="2400" dirty="0" err="1"/>
              <a:t>te</a:t>
            </a:r>
            <a:r>
              <a:rPr lang="en-US" sz="2400" dirty="0"/>
              <a:t> da </a:t>
            </a:r>
            <a:r>
              <a:rPr lang="en-US" sz="2400" dirty="0" err="1"/>
              <a:t>snalaženje</a:t>
            </a:r>
            <a:r>
              <a:rPr lang="en-US" sz="2400" dirty="0"/>
              <a:t> u </a:t>
            </a:r>
            <a:r>
              <a:rPr lang="en-US" sz="2400" dirty="0" err="1"/>
              <a:t>njima</a:t>
            </a:r>
            <a:r>
              <a:rPr lang="en-US" sz="2400" dirty="0"/>
              <a:t> </a:t>
            </a:r>
            <a:r>
              <a:rPr lang="en-US" sz="2400" dirty="0" err="1"/>
              <a:t>bude</a:t>
            </a:r>
            <a:r>
              <a:rPr lang="en-US" sz="2400" dirty="0"/>
              <a:t> </a:t>
            </a:r>
            <a:r>
              <a:rPr lang="en-US" sz="2400" dirty="0" err="1"/>
              <a:t>brzo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učinkovito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540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Inteligencija</a:t>
            </a:r>
            <a:r>
              <a:rPr lang="en-US" sz="2400" dirty="0" smtClean="0"/>
              <a:t> je I </a:t>
            </a:r>
            <a:r>
              <a:rPr lang="en-US" sz="2400" dirty="0" err="1" smtClean="0"/>
              <a:t>vještina</a:t>
            </a:r>
            <a:r>
              <a:rPr lang="en-US" sz="2400" dirty="0" smtClean="0"/>
              <a:t> </a:t>
            </a:r>
            <a:r>
              <a:rPr lang="en-US" sz="2400" dirty="0" err="1" smtClean="0"/>
              <a:t>brzog</a:t>
            </a:r>
            <a:r>
              <a:rPr lang="en-US" sz="2400" dirty="0" smtClean="0"/>
              <a:t> </a:t>
            </a:r>
            <a:r>
              <a:rPr lang="en-US" sz="2400" dirty="0" err="1" smtClean="0"/>
              <a:t>snalaženja</a:t>
            </a:r>
            <a:r>
              <a:rPr lang="en-US" sz="2400" dirty="0" smtClean="0"/>
              <a:t> u </a:t>
            </a:r>
            <a:r>
              <a:rPr lang="en-US" sz="2400" dirty="0" err="1" smtClean="0"/>
              <a:t>situaciji</a:t>
            </a:r>
            <a:r>
              <a:rPr lang="en-US" sz="2400" dirty="0" smtClean="0"/>
              <a:t>, </a:t>
            </a:r>
            <a:r>
              <a:rPr lang="en-US" sz="2400" dirty="0" err="1" smtClean="0"/>
              <a:t>sposobnost</a:t>
            </a:r>
            <a:r>
              <a:rPr lang="en-US" sz="2400" dirty="0" smtClean="0"/>
              <a:t> da se </a:t>
            </a:r>
            <a:r>
              <a:rPr lang="en-US" sz="2400" dirty="0" err="1" smtClean="0"/>
              <a:t>svoje</a:t>
            </a:r>
            <a:r>
              <a:rPr lang="en-US" sz="2400" dirty="0" smtClean="0"/>
              <a:t> </a:t>
            </a:r>
            <a:r>
              <a:rPr lang="en-US" sz="2400" dirty="0" err="1" smtClean="0"/>
              <a:t>vrline</a:t>
            </a:r>
            <a:r>
              <a:rPr lang="en-US" sz="2400" dirty="0" smtClean="0"/>
              <a:t> </a:t>
            </a:r>
            <a:r>
              <a:rPr lang="en-US" sz="2400" dirty="0" err="1" smtClean="0"/>
              <a:t>istaknu</a:t>
            </a:r>
            <a:r>
              <a:rPr lang="en-US" sz="2400" dirty="0" smtClean="0"/>
              <a:t> a mane </a:t>
            </a:r>
            <a:r>
              <a:rPr lang="en-US" sz="2400" dirty="0" err="1" smtClean="0"/>
              <a:t>sakriju.Na</a:t>
            </a:r>
            <a:r>
              <a:rPr lang="en-US" sz="2400" dirty="0" smtClean="0"/>
              <a:t> </a:t>
            </a:r>
            <a:r>
              <a:rPr lang="en-US" sz="2400" dirty="0" err="1" smtClean="0"/>
              <a:t>primjer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Inteligentan</a:t>
            </a:r>
            <a:r>
              <a:rPr lang="en-US" sz="2800" dirty="0"/>
              <a:t> student </a:t>
            </a:r>
            <a:r>
              <a:rPr lang="en-US" sz="2800" dirty="0" err="1"/>
              <a:t>uglavnom</a:t>
            </a:r>
            <a:r>
              <a:rPr lang="en-US" sz="2800" dirty="0"/>
              <a:t> </a:t>
            </a:r>
            <a:r>
              <a:rPr lang="en-US" sz="2800" dirty="0" err="1"/>
              <a:t>će</a:t>
            </a:r>
            <a:r>
              <a:rPr lang="en-US" sz="2800" dirty="0"/>
              <a:t> </a:t>
            </a:r>
            <a:r>
              <a:rPr lang="en-US" sz="2800" dirty="0" err="1"/>
              <a:t>moći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da ono </a:t>
            </a:r>
            <a:r>
              <a:rPr lang="en-US" sz="2800" dirty="0" err="1"/>
              <a:t>što</a:t>
            </a:r>
            <a:r>
              <a:rPr lang="en-US" sz="2800" dirty="0"/>
              <a:t> je </a:t>
            </a:r>
            <a:r>
              <a:rPr lang="en-US" sz="2800" dirty="0" err="1"/>
              <a:t>naučio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ispitu</a:t>
            </a:r>
            <a:r>
              <a:rPr lang="en-US" sz="2800" dirty="0"/>
              <a:t> </a:t>
            </a:r>
            <a:r>
              <a:rPr lang="en-US" sz="2800" dirty="0" err="1"/>
              <a:t>izloži</a:t>
            </a:r>
            <a:r>
              <a:rPr lang="en-US" sz="2800" dirty="0"/>
              <a:t> </a:t>
            </a:r>
            <a:r>
              <a:rPr lang="en-US" sz="2800" dirty="0" err="1"/>
              <a:t>jasno</a:t>
            </a:r>
            <a:r>
              <a:rPr lang="en-US" sz="2800" dirty="0"/>
              <a:t>, </a:t>
            </a:r>
            <a:r>
              <a:rPr lang="en-US" sz="2800" dirty="0" err="1"/>
              <a:t>svojim</a:t>
            </a:r>
            <a:r>
              <a:rPr lang="en-US" sz="2800" dirty="0"/>
              <a:t> </a:t>
            </a:r>
            <a:r>
              <a:rPr lang="en-US" sz="2800" dirty="0" err="1" smtClean="0"/>
              <a:t>riječima</a:t>
            </a:r>
            <a:r>
              <a:rPr lang="en-US" sz="2800" dirty="0"/>
              <a:t>, </a:t>
            </a:r>
            <a:r>
              <a:rPr lang="en-US" sz="2800" dirty="0" err="1" smtClean="0"/>
              <a:t>umjesto</a:t>
            </a:r>
            <a:r>
              <a:rPr lang="en-US" sz="2800" dirty="0" smtClean="0"/>
              <a:t> </a:t>
            </a:r>
            <a:r>
              <a:rPr lang="en-US" sz="2800" dirty="0" err="1"/>
              <a:t>doslovnim</a:t>
            </a:r>
            <a:r>
              <a:rPr lang="en-US" sz="2800" dirty="0"/>
              <a:t> </a:t>
            </a:r>
            <a:r>
              <a:rPr lang="en-US" sz="2800" dirty="0" err="1"/>
              <a:t>rečenicama</a:t>
            </a:r>
            <a:r>
              <a:rPr lang="en-US" sz="2800" dirty="0"/>
              <a:t> </a:t>
            </a:r>
            <a:r>
              <a:rPr lang="en-US" sz="2800" dirty="0" err="1"/>
              <a:t>iz</a:t>
            </a:r>
            <a:r>
              <a:rPr lang="en-US" sz="2800" dirty="0"/>
              <a:t> literature, pa </a:t>
            </a:r>
            <a:r>
              <a:rPr lang="en-US" sz="2800" dirty="0" err="1"/>
              <a:t>i</a:t>
            </a:r>
            <a:r>
              <a:rPr lang="en-US" sz="2800" dirty="0"/>
              <a:t> da </a:t>
            </a:r>
            <a:r>
              <a:rPr lang="en-US" sz="2800" dirty="0" err="1"/>
              <a:t>izlaganje</a:t>
            </a:r>
            <a:r>
              <a:rPr lang="en-US" sz="2800" dirty="0"/>
              <a:t> </a:t>
            </a:r>
            <a:r>
              <a:rPr lang="en-US" sz="2800" dirty="0" err="1"/>
              <a:t>obogati</a:t>
            </a:r>
            <a:r>
              <a:rPr lang="en-US" sz="2800" dirty="0"/>
              <a:t> </a:t>
            </a:r>
            <a:r>
              <a:rPr lang="en-US" sz="2800" dirty="0" err="1"/>
              <a:t>sopstvenim</a:t>
            </a:r>
            <a:r>
              <a:rPr lang="en-US" sz="2800" dirty="0"/>
              <a:t> </a:t>
            </a:r>
            <a:r>
              <a:rPr lang="en-US" sz="2800" dirty="0" err="1"/>
              <a:t>zapažanjima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 smtClean="0"/>
              <a:t>primjerima</a:t>
            </a:r>
            <a:r>
              <a:rPr lang="en-US" sz="2800" dirty="0"/>
              <a:t>, </a:t>
            </a:r>
            <a:r>
              <a:rPr lang="en-US" sz="2800" dirty="0" err="1"/>
              <a:t>ali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da se </a:t>
            </a:r>
            <a:r>
              <a:rPr lang="en-US" sz="2800" dirty="0" err="1"/>
              <a:t>po</a:t>
            </a:r>
            <a:r>
              <a:rPr lang="en-US" sz="2800" dirty="0"/>
              <a:t> </a:t>
            </a:r>
            <a:r>
              <a:rPr lang="en-US" sz="2800" dirty="0" err="1"/>
              <a:t>potrebi</a:t>
            </a:r>
            <a:r>
              <a:rPr lang="en-US" sz="2800" dirty="0"/>
              <a:t> “</a:t>
            </a:r>
            <a:r>
              <a:rPr lang="en-US" sz="2800" dirty="0" err="1"/>
              <a:t>snađe</a:t>
            </a:r>
            <a:r>
              <a:rPr lang="en-US" sz="2800" dirty="0"/>
              <a:t>” </a:t>
            </a:r>
            <a:r>
              <a:rPr lang="en-US" sz="2800" dirty="0" err="1"/>
              <a:t>tako</a:t>
            </a:r>
            <a:r>
              <a:rPr lang="en-US" sz="2800" dirty="0"/>
              <a:t> </a:t>
            </a:r>
            <a:r>
              <a:rPr lang="en-US" sz="2800" dirty="0" err="1"/>
              <a:t>što</a:t>
            </a:r>
            <a:r>
              <a:rPr lang="en-US" sz="2800" dirty="0"/>
              <a:t> </a:t>
            </a:r>
            <a:r>
              <a:rPr lang="en-US" sz="2800" dirty="0" err="1"/>
              <a:t>će</a:t>
            </a:r>
            <a:r>
              <a:rPr lang="en-US" sz="2800" dirty="0"/>
              <a:t> </a:t>
            </a:r>
            <a:r>
              <a:rPr lang="en-US" sz="2800" dirty="0" err="1"/>
              <a:t>dovesti</a:t>
            </a:r>
            <a:r>
              <a:rPr lang="en-US" sz="2800" dirty="0"/>
              <a:t> u </a:t>
            </a:r>
            <a:r>
              <a:rPr lang="en-US" sz="2800" dirty="0" err="1"/>
              <a:t>centar</a:t>
            </a:r>
            <a:r>
              <a:rPr lang="en-US" sz="2800" dirty="0"/>
              <a:t> </a:t>
            </a:r>
            <a:r>
              <a:rPr lang="en-US" sz="2800" dirty="0" err="1"/>
              <a:t>pažnje</a:t>
            </a:r>
            <a:r>
              <a:rPr lang="en-US" sz="2800" dirty="0"/>
              <a:t> ono </a:t>
            </a:r>
            <a:r>
              <a:rPr lang="en-US" sz="2800" dirty="0" err="1"/>
              <a:t>što</a:t>
            </a:r>
            <a:r>
              <a:rPr lang="en-US" sz="2800" dirty="0"/>
              <a:t> je </a:t>
            </a:r>
            <a:r>
              <a:rPr lang="en-US" sz="2800" dirty="0" err="1"/>
              <a:t>posebno</a:t>
            </a:r>
            <a:r>
              <a:rPr lang="en-US" sz="2800" dirty="0"/>
              <a:t> dobro </a:t>
            </a:r>
            <a:r>
              <a:rPr lang="en-US" sz="2800" dirty="0" err="1"/>
              <a:t>naučio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time </a:t>
            </a:r>
            <a:r>
              <a:rPr lang="en-US" sz="2800" dirty="0" err="1"/>
              <a:t>skrenuti</a:t>
            </a:r>
            <a:r>
              <a:rPr lang="en-US" sz="2800" dirty="0"/>
              <a:t> </a:t>
            </a:r>
            <a:r>
              <a:rPr lang="en-US" sz="2800" dirty="0" err="1"/>
              <a:t>pažnju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onoga</a:t>
            </a:r>
            <a:r>
              <a:rPr lang="en-US" sz="2800" dirty="0"/>
              <a:t> </a:t>
            </a:r>
            <a:r>
              <a:rPr lang="en-US" sz="2800" dirty="0" err="1"/>
              <a:t>što</a:t>
            </a:r>
            <a:r>
              <a:rPr lang="en-US" sz="2800" dirty="0"/>
              <a:t> </a:t>
            </a:r>
            <a:r>
              <a:rPr lang="en-US" sz="2800" dirty="0" err="1"/>
              <a:t>možda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ne </a:t>
            </a:r>
            <a:r>
              <a:rPr lang="en-US" sz="2800" dirty="0" err="1"/>
              <a:t>zna</a:t>
            </a:r>
            <a:r>
              <a:rPr lang="en-US" sz="2800" dirty="0"/>
              <a:t> </a:t>
            </a:r>
            <a:r>
              <a:rPr lang="en-US" sz="2800" dirty="0" err="1"/>
              <a:t>baš</a:t>
            </a:r>
            <a:r>
              <a:rPr lang="en-US" sz="2800" dirty="0"/>
              <a:t> </a:t>
            </a:r>
            <a:r>
              <a:rPr lang="en-US" sz="2800" dirty="0" err="1"/>
              <a:t>najbolje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3572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Postoji</a:t>
            </a:r>
            <a:r>
              <a:rPr lang="en-US" sz="2400" dirty="0" smtClean="0"/>
              <a:t> </a:t>
            </a:r>
            <a:r>
              <a:rPr lang="en-US" sz="2400" dirty="0" err="1" smtClean="0"/>
              <a:t>nekoliko</a:t>
            </a:r>
            <a:r>
              <a:rPr lang="en-US" sz="2400" dirty="0" smtClean="0"/>
              <a:t> </a:t>
            </a:r>
            <a:r>
              <a:rPr lang="en-US" sz="2400" dirty="0" err="1" smtClean="0"/>
              <a:t>vrsta</a:t>
            </a:r>
            <a:r>
              <a:rPr lang="en-US" sz="2400" dirty="0" smtClean="0"/>
              <a:t> </a:t>
            </a:r>
            <a:r>
              <a:rPr lang="en-US" sz="2400" dirty="0" err="1" smtClean="0"/>
              <a:t>inteligencija</a:t>
            </a:r>
            <a:r>
              <a:rPr lang="en-US" sz="2400" dirty="0" smtClean="0"/>
              <a:t>, </a:t>
            </a:r>
            <a:r>
              <a:rPr lang="en-US" sz="2400" dirty="0" err="1" smtClean="0"/>
              <a:t>zato</a:t>
            </a:r>
            <a:r>
              <a:rPr lang="en-US" sz="2400" dirty="0" smtClean="0"/>
              <a:t> </a:t>
            </a:r>
            <a:r>
              <a:rPr lang="en-US" sz="2400" dirty="0" err="1" smtClean="0"/>
              <a:t>što</a:t>
            </a:r>
            <a:r>
              <a:rPr lang="en-US" sz="2400" dirty="0" smtClean="0"/>
              <a:t> je </a:t>
            </a:r>
            <a:r>
              <a:rPr lang="en-US" sz="2400" dirty="0" err="1" smtClean="0"/>
              <a:t>ćovjek</a:t>
            </a:r>
            <a:r>
              <a:rPr lang="en-US" sz="2400" dirty="0" smtClean="0"/>
              <a:t> </a:t>
            </a:r>
            <a:r>
              <a:rPr lang="en-US" sz="2400" dirty="0" err="1" smtClean="0"/>
              <a:t>kompleksno</a:t>
            </a:r>
            <a:r>
              <a:rPr lang="en-US" sz="2400" dirty="0" smtClean="0"/>
              <a:t> bice I </a:t>
            </a:r>
            <a:r>
              <a:rPr lang="en-US" sz="2400" dirty="0" err="1" smtClean="0"/>
              <a:t>neke</a:t>
            </a:r>
            <a:r>
              <a:rPr lang="en-US" sz="2400" dirty="0" smtClean="0"/>
              <a:t> </a:t>
            </a:r>
            <a:r>
              <a:rPr lang="en-US" sz="2400" dirty="0" err="1" smtClean="0"/>
              <a:t>vjestine</a:t>
            </a:r>
            <a:r>
              <a:rPr lang="en-US" sz="2400" dirty="0" smtClean="0"/>
              <a:t> </a:t>
            </a:r>
            <a:r>
              <a:rPr lang="en-US" sz="2400" dirty="0" err="1" smtClean="0"/>
              <a:t>su</a:t>
            </a:r>
            <a:r>
              <a:rPr lang="en-US" sz="2400" dirty="0" smtClean="0"/>
              <a:t> </a:t>
            </a:r>
            <a:r>
              <a:rPr lang="en-US" sz="2400" dirty="0" err="1" smtClean="0"/>
              <a:t>razvijenije</a:t>
            </a:r>
            <a:r>
              <a:rPr lang="en-US" sz="2400" dirty="0" smtClean="0"/>
              <a:t> </a:t>
            </a:r>
            <a:r>
              <a:rPr lang="en-US" sz="2400" dirty="0" err="1" smtClean="0"/>
              <a:t>bolje</a:t>
            </a:r>
            <a:r>
              <a:rPr lang="en-US" sz="2400" dirty="0" smtClean="0"/>
              <a:t> od </a:t>
            </a:r>
            <a:r>
              <a:rPr lang="en-US" sz="2400" dirty="0" err="1" smtClean="0"/>
              <a:t>drugih</a:t>
            </a:r>
            <a:r>
              <a:rPr lang="en-US" sz="2400" dirty="0" smtClean="0"/>
              <a:t>. </a:t>
            </a:r>
            <a:r>
              <a:rPr lang="en-US" sz="2400" dirty="0" err="1" smtClean="0"/>
              <a:t>Jedna</a:t>
            </a:r>
            <a:r>
              <a:rPr lang="en-US" sz="2400" dirty="0" smtClean="0"/>
              <a:t> od </a:t>
            </a:r>
            <a:r>
              <a:rPr lang="en-US" sz="2400" dirty="0" err="1" smtClean="0"/>
              <a:t>vrsti</a:t>
            </a:r>
            <a:r>
              <a:rPr lang="en-US" sz="2400" dirty="0" smtClean="0"/>
              <a:t> </a:t>
            </a:r>
            <a:r>
              <a:rPr lang="en-US" sz="2400" dirty="0" err="1" smtClean="0"/>
              <a:t>inteligencija</a:t>
            </a:r>
            <a:r>
              <a:rPr lang="en-US" sz="2400" dirty="0" smtClean="0"/>
              <a:t> je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Verbalno-lingvistička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jezička</a:t>
            </a:r>
            <a:r>
              <a:rPr lang="en-US" sz="2400" dirty="0"/>
              <a:t> </a:t>
            </a:r>
            <a:r>
              <a:rPr lang="en-US" sz="2400" dirty="0" err="1" smtClean="0"/>
              <a:t>inteligencija</a:t>
            </a:r>
            <a:endParaRPr lang="en-US" sz="2400" dirty="0" smtClean="0"/>
          </a:p>
          <a:p>
            <a:r>
              <a:rPr lang="en-US" sz="2400" dirty="0" err="1"/>
              <a:t>Ovaj</a:t>
            </a:r>
            <a:r>
              <a:rPr lang="en-US" sz="2400" dirty="0"/>
              <a:t> tip </a:t>
            </a:r>
            <a:r>
              <a:rPr lang="en-US" sz="2400" dirty="0" err="1"/>
              <a:t>inteligencije</a:t>
            </a:r>
            <a:r>
              <a:rPr lang="en-US" sz="2400" dirty="0"/>
              <a:t> </a:t>
            </a:r>
            <a:r>
              <a:rPr lang="en-US" sz="2400" dirty="0" err="1" smtClean="0"/>
              <a:t>podrazumjeva</a:t>
            </a:r>
            <a:r>
              <a:rPr lang="en-US" sz="2400" dirty="0" smtClean="0"/>
              <a:t> </a:t>
            </a:r>
            <a:r>
              <a:rPr lang="en-US" sz="2400" dirty="0" err="1"/>
              <a:t>sposobnost</a:t>
            </a:r>
            <a:r>
              <a:rPr lang="en-US" sz="2400" dirty="0"/>
              <a:t> </a:t>
            </a:r>
            <a:r>
              <a:rPr lang="en-US" sz="2400" dirty="0" err="1"/>
              <a:t>dobrog</a:t>
            </a:r>
            <a:r>
              <a:rPr lang="en-US" sz="2400" dirty="0"/>
              <a:t> </a:t>
            </a:r>
            <a:r>
              <a:rPr lang="en-US" sz="2400" dirty="0" err="1"/>
              <a:t>usmenog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pisanog</a:t>
            </a:r>
            <a:r>
              <a:rPr lang="en-US" sz="2400" dirty="0"/>
              <a:t> </a:t>
            </a:r>
            <a:r>
              <a:rPr lang="en-US" sz="2400" dirty="0" err="1"/>
              <a:t>izražavanja</a:t>
            </a:r>
            <a:r>
              <a:rPr lang="en-US" sz="2400" dirty="0"/>
              <a:t>, </a:t>
            </a:r>
            <a:r>
              <a:rPr lang="en-US" sz="2400" dirty="0" err="1"/>
              <a:t>ali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dobrog</a:t>
            </a:r>
            <a:r>
              <a:rPr lang="en-US" sz="2400" dirty="0"/>
              <a:t> </a:t>
            </a:r>
            <a:r>
              <a:rPr lang="en-US" sz="2400" dirty="0" err="1"/>
              <a:t>pamćenja</a:t>
            </a:r>
            <a:r>
              <a:rPr lang="en-US" sz="2400" dirty="0"/>
              <a:t>. </a:t>
            </a:r>
            <a:r>
              <a:rPr lang="en-US" sz="2400" dirty="0" err="1"/>
              <a:t>Osobe</a:t>
            </a:r>
            <a:r>
              <a:rPr lang="en-US" sz="2400" dirty="0"/>
              <a:t> </a:t>
            </a:r>
            <a:r>
              <a:rPr lang="en-US" sz="2400" dirty="0" err="1"/>
              <a:t>koja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verbalno-lingvistički</a:t>
            </a:r>
            <a:r>
              <a:rPr lang="en-US" sz="2400" dirty="0"/>
              <a:t> </a:t>
            </a:r>
            <a:r>
              <a:rPr lang="en-US" sz="2400" dirty="0" err="1"/>
              <a:t>inteligentne</a:t>
            </a:r>
            <a:r>
              <a:rPr lang="en-US" sz="2400" dirty="0"/>
              <a:t> </a:t>
            </a:r>
            <a:r>
              <a:rPr lang="en-US" sz="2400" dirty="0" err="1"/>
              <a:t>često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sklone</a:t>
            </a:r>
            <a:r>
              <a:rPr lang="en-US" sz="2400" dirty="0"/>
              <a:t> </a:t>
            </a:r>
            <a:r>
              <a:rPr lang="en-US" sz="2400" dirty="0" err="1"/>
              <a:t>ljubavi</a:t>
            </a:r>
            <a:r>
              <a:rPr lang="en-US" sz="2400" dirty="0"/>
              <a:t> </a:t>
            </a:r>
            <a:r>
              <a:rPr lang="en-US" sz="2400" dirty="0" err="1"/>
              <a:t>prema</a:t>
            </a:r>
            <a:r>
              <a:rPr lang="en-US" sz="2400" dirty="0"/>
              <a:t> </a:t>
            </a:r>
            <a:r>
              <a:rPr lang="en-US" sz="2400" dirty="0" err="1"/>
              <a:t>književnosti</a:t>
            </a:r>
            <a:r>
              <a:rPr lang="en-US" sz="2400" dirty="0"/>
              <a:t>, </a:t>
            </a:r>
            <a:r>
              <a:rPr lang="en-US" sz="2400" dirty="0" err="1"/>
              <a:t>bilo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pisci</a:t>
            </a:r>
            <a:r>
              <a:rPr lang="en-US" sz="2400" dirty="0"/>
              <a:t>, </a:t>
            </a:r>
            <a:r>
              <a:rPr lang="en-US" sz="2400" dirty="0" err="1"/>
              <a:t>bilo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čitaoci</a:t>
            </a:r>
            <a:r>
              <a:rPr lang="en-US" sz="2400" dirty="0"/>
              <a:t>, </a:t>
            </a:r>
            <a:r>
              <a:rPr lang="en-US" sz="2400" dirty="0" err="1"/>
              <a:t>ali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drugim</a:t>
            </a:r>
            <a:r>
              <a:rPr lang="en-US" sz="2400" dirty="0"/>
              <a:t> </a:t>
            </a:r>
            <a:r>
              <a:rPr lang="en-US" sz="2400" dirty="0" err="1"/>
              <a:t>oblastima</a:t>
            </a:r>
            <a:r>
              <a:rPr lang="en-US" sz="2400" dirty="0"/>
              <a:t> u </a:t>
            </a:r>
            <a:r>
              <a:rPr lang="en-US" sz="2400" dirty="0" err="1"/>
              <a:t>kojima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reči</a:t>
            </a:r>
            <a:r>
              <a:rPr lang="en-US" sz="2400" dirty="0"/>
              <a:t> </a:t>
            </a:r>
            <a:r>
              <a:rPr lang="en-US" sz="2400" dirty="0" err="1"/>
              <a:t>glavno</a:t>
            </a:r>
            <a:r>
              <a:rPr lang="en-US" sz="2400" dirty="0"/>
              <a:t> </a:t>
            </a:r>
            <a:r>
              <a:rPr lang="en-US" sz="2400" dirty="0" err="1"/>
              <a:t>oruđe</a:t>
            </a:r>
            <a:r>
              <a:rPr lang="en-US" sz="2400" dirty="0"/>
              <a:t> </a:t>
            </a:r>
            <a:r>
              <a:rPr lang="en-US" sz="2400" dirty="0" err="1"/>
              <a:t>rada</a:t>
            </a:r>
            <a:r>
              <a:rPr lang="en-US" sz="2400" dirty="0"/>
              <a:t> – </a:t>
            </a:r>
            <a:r>
              <a:rPr lang="en-US" sz="2400" dirty="0" err="1"/>
              <a:t>novinarstvu</a:t>
            </a:r>
            <a:r>
              <a:rPr lang="en-US" sz="2400" dirty="0"/>
              <a:t>, </a:t>
            </a:r>
            <a:r>
              <a:rPr lang="en-US" sz="2400" dirty="0" err="1"/>
              <a:t>predavačkom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advokatskom</a:t>
            </a:r>
            <a:r>
              <a:rPr lang="en-US" sz="2400" dirty="0"/>
              <a:t> </a:t>
            </a:r>
            <a:r>
              <a:rPr lang="en-US" sz="2400" dirty="0" err="1"/>
              <a:t>poslu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slično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4072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Logičko-matematička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inteligencija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err="1"/>
              <a:t>Ipak</a:t>
            </a:r>
            <a:r>
              <a:rPr lang="en-US" sz="2800" dirty="0"/>
              <a:t>, </a:t>
            </a:r>
            <a:r>
              <a:rPr lang="en-US" sz="2800" dirty="0" err="1"/>
              <a:t>ako</a:t>
            </a:r>
            <a:r>
              <a:rPr lang="en-US" sz="2800" dirty="0"/>
              <a:t> </a:t>
            </a:r>
            <a:r>
              <a:rPr lang="en-US" sz="2800" dirty="0" err="1"/>
              <a:t>vam</a:t>
            </a:r>
            <a:r>
              <a:rPr lang="en-US" sz="2800" dirty="0"/>
              <a:t> je </a:t>
            </a:r>
            <a:r>
              <a:rPr lang="en-US" sz="2800" dirty="0" err="1"/>
              <a:t>lako</a:t>
            </a:r>
            <a:r>
              <a:rPr lang="en-US" sz="2800" dirty="0"/>
              <a:t> da </a:t>
            </a:r>
            <a:r>
              <a:rPr lang="en-US" sz="2800" dirty="0" err="1"/>
              <a:t>baratate</a:t>
            </a:r>
            <a:r>
              <a:rPr lang="en-US" sz="2800" dirty="0"/>
              <a:t> </a:t>
            </a:r>
            <a:r>
              <a:rPr lang="en-US" sz="2800" dirty="0" err="1"/>
              <a:t>rečima</a:t>
            </a:r>
            <a:r>
              <a:rPr lang="en-US" sz="2800" dirty="0"/>
              <a:t>, ne mora da </a:t>
            </a:r>
            <a:r>
              <a:rPr lang="en-US" sz="2800" dirty="0" err="1"/>
              <a:t>znači</a:t>
            </a:r>
            <a:r>
              <a:rPr lang="en-US" sz="2800" dirty="0"/>
              <a:t> da </a:t>
            </a:r>
            <a:r>
              <a:rPr lang="en-US" sz="2800" dirty="0" err="1"/>
              <a:t>će</a:t>
            </a:r>
            <a:r>
              <a:rPr lang="en-US" sz="2800" dirty="0"/>
              <a:t> </a:t>
            </a:r>
            <a:r>
              <a:rPr lang="en-US" sz="2800" dirty="0" err="1"/>
              <a:t>isti</a:t>
            </a:r>
            <a:r>
              <a:rPr lang="en-US" sz="2800" dirty="0"/>
              <a:t> </a:t>
            </a:r>
            <a:r>
              <a:rPr lang="en-US" sz="2800" dirty="0" err="1"/>
              <a:t>slučaj</a:t>
            </a:r>
            <a:r>
              <a:rPr lang="en-US" sz="2800" dirty="0"/>
              <a:t> </a:t>
            </a:r>
            <a:r>
              <a:rPr lang="en-US" sz="2800" dirty="0" err="1"/>
              <a:t>biti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, </a:t>
            </a:r>
            <a:r>
              <a:rPr lang="en-US" sz="2800" dirty="0" err="1"/>
              <a:t>recimo</a:t>
            </a:r>
            <a:r>
              <a:rPr lang="en-US" sz="2800" dirty="0"/>
              <a:t>, </a:t>
            </a:r>
            <a:r>
              <a:rPr lang="en-US" sz="2800" dirty="0" err="1"/>
              <a:t>brojevima</a:t>
            </a:r>
            <a:r>
              <a:rPr lang="en-US" sz="2800" dirty="0"/>
              <a:t>. I </a:t>
            </a:r>
            <a:r>
              <a:rPr lang="en-US" sz="2800" dirty="0" err="1"/>
              <a:t>obrnuto</a:t>
            </a:r>
            <a:r>
              <a:rPr lang="en-US" sz="2800" dirty="0"/>
              <a:t> – </a:t>
            </a:r>
            <a:r>
              <a:rPr lang="en-US" sz="2800" dirty="0" err="1"/>
              <a:t>ako</a:t>
            </a:r>
            <a:r>
              <a:rPr lang="en-US" sz="2800" dirty="0"/>
              <a:t> </a:t>
            </a:r>
            <a:r>
              <a:rPr lang="en-US" sz="2800" dirty="0" err="1"/>
              <a:t>ste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rečima</a:t>
            </a:r>
            <a:r>
              <a:rPr lang="en-US" sz="2800" dirty="0"/>
              <a:t> </a:t>
            </a:r>
            <a:r>
              <a:rPr lang="en-US" sz="2800" dirty="0" err="1"/>
              <a:t>škrti</a:t>
            </a:r>
            <a:r>
              <a:rPr lang="en-US" sz="2800" dirty="0"/>
              <a:t>, </a:t>
            </a:r>
            <a:r>
              <a:rPr lang="en-US" sz="2800" dirty="0" err="1"/>
              <a:t>makar</a:t>
            </a:r>
            <a:r>
              <a:rPr lang="en-US" sz="2800" dirty="0"/>
              <a:t> to </a:t>
            </a:r>
            <a:r>
              <a:rPr lang="en-US" sz="2800" dirty="0" err="1"/>
              <a:t>sami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ne </a:t>
            </a:r>
            <a:r>
              <a:rPr lang="en-US" sz="2800" dirty="0" err="1"/>
              <a:t>želeli</a:t>
            </a:r>
            <a:r>
              <a:rPr lang="en-US" sz="2800" dirty="0"/>
              <a:t>, a ide </a:t>
            </a:r>
            <a:r>
              <a:rPr lang="en-US" sz="2800" dirty="0" err="1"/>
              <a:t>vam</a:t>
            </a:r>
            <a:r>
              <a:rPr lang="en-US" sz="2800" dirty="0"/>
              <a:t> od </a:t>
            </a:r>
            <a:r>
              <a:rPr lang="en-US" sz="2800" dirty="0" err="1"/>
              <a:t>ruke</a:t>
            </a:r>
            <a:r>
              <a:rPr lang="en-US" sz="2800" dirty="0"/>
              <a:t> </a:t>
            </a:r>
            <a:r>
              <a:rPr lang="en-US" sz="2800" dirty="0" err="1"/>
              <a:t>rešavanje</a:t>
            </a:r>
            <a:r>
              <a:rPr lang="en-US" sz="2800" dirty="0"/>
              <a:t> </a:t>
            </a:r>
            <a:r>
              <a:rPr lang="en-US" sz="2800" dirty="0" err="1"/>
              <a:t>matematičkih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logičkih</a:t>
            </a:r>
            <a:r>
              <a:rPr lang="en-US" sz="2800" dirty="0"/>
              <a:t> </a:t>
            </a:r>
            <a:r>
              <a:rPr lang="en-US" sz="2800" dirty="0" err="1"/>
              <a:t>zadataka</a:t>
            </a:r>
            <a:r>
              <a:rPr lang="en-US" sz="2800" dirty="0"/>
              <a:t>, </a:t>
            </a:r>
            <a:r>
              <a:rPr lang="en-US" sz="2800" dirty="0" err="1"/>
              <a:t>poimanje</a:t>
            </a:r>
            <a:r>
              <a:rPr lang="en-US" sz="2800" dirty="0"/>
              <a:t> </a:t>
            </a:r>
            <a:r>
              <a:rPr lang="en-US" sz="2800" dirty="0" err="1"/>
              <a:t>apstraktnih</a:t>
            </a:r>
            <a:r>
              <a:rPr lang="en-US" sz="2800" dirty="0"/>
              <a:t> </a:t>
            </a:r>
            <a:r>
              <a:rPr lang="en-US" sz="2800" dirty="0" err="1"/>
              <a:t>problema</a:t>
            </a:r>
            <a:r>
              <a:rPr lang="en-US" sz="2800" dirty="0"/>
              <a:t>, </a:t>
            </a:r>
            <a:r>
              <a:rPr lang="en-US" sz="2800" dirty="0" err="1"/>
              <a:t>obrazaca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uzročno-posledičnih</a:t>
            </a:r>
            <a:r>
              <a:rPr lang="en-US" sz="2800" dirty="0"/>
              <a:t> </a:t>
            </a:r>
            <a:r>
              <a:rPr lang="en-US" sz="2800" dirty="0" err="1"/>
              <a:t>veza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odnosa</a:t>
            </a:r>
            <a:r>
              <a:rPr lang="en-US" sz="2800" dirty="0"/>
              <a:t>, </a:t>
            </a:r>
            <a:r>
              <a:rPr lang="en-US" sz="2800" dirty="0" err="1"/>
              <a:t>reklo</a:t>
            </a:r>
            <a:r>
              <a:rPr lang="en-US" sz="2800" dirty="0"/>
              <a:t> bi se da je </a:t>
            </a:r>
            <a:r>
              <a:rPr lang="en-US" sz="2800" dirty="0" err="1"/>
              <a:t>kod</a:t>
            </a:r>
            <a:r>
              <a:rPr lang="en-US" sz="2800" dirty="0"/>
              <a:t> vas </a:t>
            </a:r>
            <a:r>
              <a:rPr lang="en-US" sz="2800" dirty="0" err="1"/>
              <a:t>razvijena</a:t>
            </a:r>
            <a:r>
              <a:rPr lang="en-US" sz="2800" dirty="0"/>
              <a:t> </a:t>
            </a:r>
            <a:r>
              <a:rPr lang="en-US" sz="2800" dirty="0" err="1"/>
              <a:t>logičko-matematička</a:t>
            </a:r>
            <a:r>
              <a:rPr lang="en-US" sz="2800" dirty="0"/>
              <a:t> </a:t>
            </a:r>
            <a:r>
              <a:rPr lang="en-US" sz="2800" dirty="0" err="1"/>
              <a:t>inteligencija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2504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7030A0"/>
                </a:solidFill>
              </a:rPr>
              <a:t>Vizuelno-prostorna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inteligencija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Vizuelno-prostorno</a:t>
            </a:r>
            <a:r>
              <a:rPr lang="en-US" sz="2400" dirty="0"/>
              <a:t> </a:t>
            </a:r>
            <a:r>
              <a:rPr lang="en-US" sz="2400" dirty="0" err="1"/>
              <a:t>inteligentni</a:t>
            </a:r>
            <a:r>
              <a:rPr lang="en-US" sz="2400" dirty="0"/>
              <a:t> </a:t>
            </a:r>
            <a:r>
              <a:rPr lang="en-US" sz="2400" dirty="0" err="1"/>
              <a:t>poznanici</a:t>
            </a:r>
            <a:r>
              <a:rPr lang="en-US" sz="2400" dirty="0"/>
              <a:t> </a:t>
            </a:r>
            <a:r>
              <a:rPr lang="en-US" sz="2400" dirty="0" err="1"/>
              <a:t>možda</a:t>
            </a:r>
            <a:r>
              <a:rPr lang="en-US" sz="2400" dirty="0"/>
              <a:t> </a:t>
            </a:r>
            <a:r>
              <a:rPr lang="en-US" sz="2400" dirty="0" err="1"/>
              <a:t>neće</a:t>
            </a:r>
            <a:r>
              <a:rPr lang="en-US" sz="2400" dirty="0"/>
              <a:t> </a:t>
            </a:r>
            <a:r>
              <a:rPr lang="en-US" sz="2400" dirty="0" err="1"/>
              <a:t>moći</a:t>
            </a:r>
            <a:r>
              <a:rPr lang="en-US" sz="2400" dirty="0"/>
              <a:t> da se </a:t>
            </a:r>
            <a:r>
              <a:rPr lang="en-US" sz="2400" dirty="0" err="1"/>
              <a:t>sete</a:t>
            </a:r>
            <a:r>
              <a:rPr lang="en-US" sz="2400" dirty="0"/>
              <a:t> </a:t>
            </a:r>
            <a:r>
              <a:rPr lang="en-US" sz="2400" dirty="0" err="1"/>
              <a:t>vašeg</a:t>
            </a:r>
            <a:r>
              <a:rPr lang="en-US" sz="2400" dirty="0"/>
              <a:t> </a:t>
            </a:r>
            <a:r>
              <a:rPr lang="en-US" sz="2400" dirty="0" err="1"/>
              <a:t>imena</a:t>
            </a:r>
            <a:r>
              <a:rPr lang="en-US" sz="2400" dirty="0"/>
              <a:t>, </a:t>
            </a:r>
            <a:r>
              <a:rPr lang="en-US" sz="2400" dirty="0" err="1"/>
              <a:t>ali</a:t>
            </a:r>
            <a:r>
              <a:rPr lang="en-US" sz="2400" dirty="0"/>
              <a:t> </a:t>
            </a:r>
            <a:r>
              <a:rPr lang="en-US" sz="2400" dirty="0" err="1"/>
              <a:t>će</a:t>
            </a:r>
            <a:r>
              <a:rPr lang="en-US" sz="2400" dirty="0"/>
              <a:t> vas </a:t>
            </a:r>
            <a:r>
              <a:rPr lang="en-US" sz="2400" dirty="0" err="1"/>
              <a:t>sigurno</a:t>
            </a:r>
            <a:r>
              <a:rPr lang="en-US" sz="2400" dirty="0"/>
              <a:t> </a:t>
            </a:r>
            <a:r>
              <a:rPr lang="en-US" sz="2400" dirty="0" err="1"/>
              <a:t>prepoznati</a:t>
            </a:r>
            <a:r>
              <a:rPr lang="en-US" sz="2400" dirty="0"/>
              <a:t> </a:t>
            </a:r>
            <a:r>
              <a:rPr lang="en-US" sz="2400" dirty="0" err="1"/>
              <a:t>po</a:t>
            </a:r>
            <a:r>
              <a:rPr lang="en-US" sz="2400" dirty="0"/>
              <a:t> </a:t>
            </a:r>
            <a:r>
              <a:rPr lang="en-US" sz="2400" dirty="0" err="1"/>
              <a:t>liku</a:t>
            </a:r>
            <a:r>
              <a:rPr lang="en-US" sz="2400" dirty="0"/>
              <a:t>, a </a:t>
            </a:r>
            <a:r>
              <a:rPr lang="en-US" sz="2400" dirty="0" err="1"/>
              <a:t>ovakvi</a:t>
            </a:r>
            <a:r>
              <a:rPr lang="en-US" sz="2400" dirty="0"/>
              <a:t> </a:t>
            </a:r>
            <a:r>
              <a:rPr lang="en-US" sz="2400" dirty="0" err="1"/>
              <a:t>prijatelji</a:t>
            </a:r>
            <a:r>
              <a:rPr lang="en-US" sz="2400" dirty="0"/>
              <a:t> </a:t>
            </a:r>
            <a:r>
              <a:rPr lang="en-US" sz="2400" dirty="0" err="1"/>
              <a:t>sigurno</a:t>
            </a:r>
            <a:r>
              <a:rPr lang="en-US" sz="2400" dirty="0"/>
              <a:t> </a:t>
            </a:r>
            <a:r>
              <a:rPr lang="en-US" sz="2400" dirty="0" err="1"/>
              <a:t>će</a:t>
            </a:r>
            <a:r>
              <a:rPr lang="en-US" sz="2400" dirty="0"/>
              <a:t> </a:t>
            </a:r>
            <a:r>
              <a:rPr lang="en-US" sz="2400" dirty="0" err="1"/>
              <a:t>odmah</a:t>
            </a:r>
            <a:r>
              <a:rPr lang="en-US" sz="2400" dirty="0"/>
              <a:t> </a:t>
            </a:r>
            <a:r>
              <a:rPr lang="en-US" sz="2400" dirty="0" err="1"/>
              <a:t>primetiti</a:t>
            </a:r>
            <a:r>
              <a:rPr lang="en-US" sz="2400" dirty="0"/>
              <a:t> </a:t>
            </a:r>
            <a:r>
              <a:rPr lang="en-US" sz="2400" dirty="0" err="1"/>
              <a:t>vašu</a:t>
            </a:r>
            <a:r>
              <a:rPr lang="en-US" sz="2400" dirty="0"/>
              <a:t> </a:t>
            </a:r>
            <a:r>
              <a:rPr lang="en-US" sz="2400" dirty="0" err="1"/>
              <a:t>novu</a:t>
            </a:r>
            <a:r>
              <a:rPr lang="en-US" sz="2400" dirty="0"/>
              <a:t> </a:t>
            </a:r>
            <a:r>
              <a:rPr lang="en-US" sz="2400" dirty="0" err="1"/>
              <a:t>frizuru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promenu</a:t>
            </a:r>
            <a:r>
              <a:rPr lang="en-US" sz="2400" dirty="0"/>
              <a:t> </a:t>
            </a:r>
            <a:r>
              <a:rPr lang="en-US" sz="2400" dirty="0" err="1"/>
              <a:t>razmeštaja</a:t>
            </a:r>
            <a:r>
              <a:rPr lang="en-US" sz="2400" dirty="0"/>
              <a:t> u </a:t>
            </a:r>
            <a:r>
              <a:rPr lang="en-US" sz="2400" dirty="0" err="1"/>
              <a:t>vašem</a:t>
            </a:r>
            <a:r>
              <a:rPr lang="en-US" sz="2400" dirty="0"/>
              <a:t> </a:t>
            </a:r>
            <a:r>
              <a:rPr lang="en-US" sz="2400" dirty="0" err="1"/>
              <a:t>stanu</a:t>
            </a:r>
            <a:r>
              <a:rPr lang="en-US" sz="2400" dirty="0"/>
              <a:t>. </a:t>
            </a:r>
            <a:r>
              <a:rPr lang="en-US" sz="2400" dirty="0" err="1"/>
              <a:t>Možda</a:t>
            </a:r>
            <a:r>
              <a:rPr lang="en-US" sz="2400" dirty="0"/>
              <a:t> </a:t>
            </a:r>
            <a:r>
              <a:rPr lang="en-US" sz="2400" dirty="0" err="1"/>
              <a:t>će</a:t>
            </a:r>
            <a:r>
              <a:rPr lang="en-US" sz="2400" dirty="0"/>
              <a:t> </a:t>
            </a:r>
            <a:r>
              <a:rPr lang="en-US" sz="2400" dirty="0" err="1"/>
              <a:t>im</a:t>
            </a:r>
            <a:r>
              <a:rPr lang="en-US" sz="2400" dirty="0"/>
              <a:t> </a:t>
            </a:r>
            <a:r>
              <a:rPr lang="en-US" sz="2400" dirty="0" err="1"/>
              <a:t>biti</a:t>
            </a:r>
            <a:r>
              <a:rPr lang="en-US" sz="2400" dirty="0"/>
              <a:t> </a:t>
            </a:r>
            <a:r>
              <a:rPr lang="en-US" sz="2400" dirty="0" err="1"/>
              <a:t>lakše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da </a:t>
            </a:r>
            <a:r>
              <a:rPr lang="en-US" sz="2400" dirty="0" err="1"/>
              <a:t>vam</a:t>
            </a:r>
            <a:r>
              <a:rPr lang="en-US" sz="2400" dirty="0"/>
              <a:t> </a:t>
            </a:r>
            <a:r>
              <a:rPr lang="en-US" sz="2400" dirty="0" err="1"/>
              <a:t>objasne</a:t>
            </a:r>
            <a:r>
              <a:rPr lang="en-US" sz="2400" dirty="0"/>
              <a:t> </a:t>
            </a:r>
            <a:r>
              <a:rPr lang="en-US" sz="2400" dirty="0" err="1"/>
              <a:t>gde</a:t>
            </a:r>
            <a:r>
              <a:rPr lang="en-US" sz="2400" dirty="0"/>
              <a:t> se </a:t>
            </a:r>
            <a:r>
              <a:rPr lang="en-US" sz="2400" dirty="0" err="1"/>
              <a:t>nešto</a:t>
            </a:r>
            <a:r>
              <a:rPr lang="en-US" sz="2400" dirty="0"/>
              <a:t> </a:t>
            </a:r>
            <a:r>
              <a:rPr lang="en-US" sz="2400" dirty="0" err="1"/>
              <a:t>nalazi</a:t>
            </a:r>
            <a:r>
              <a:rPr lang="en-US" sz="2400" dirty="0"/>
              <a:t> </a:t>
            </a:r>
            <a:r>
              <a:rPr lang="en-US" sz="2400" dirty="0" err="1"/>
              <a:t>tako</a:t>
            </a:r>
            <a:r>
              <a:rPr lang="en-US" sz="2400" dirty="0"/>
              <a:t> </a:t>
            </a:r>
            <a:r>
              <a:rPr lang="en-US" sz="2400" dirty="0" err="1"/>
              <a:t>što</a:t>
            </a:r>
            <a:r>
              <a:rPr lang="en-US" sz="2400" dirty="0"/>
              <a:t> </a:t>
            </a:r>
            <a:r>
              <a:rPr lang="en-US" sz="2400" dirty="0" err="1"/>
              <a:t>će</a:t>
            </a:r>
            <a:r>
              <a:rPr lang="en-US" sz="2400" dirty="0"/>
              <a:t> </a:t>
            </a:r>
            <a:r>
              <a:rPr lang="en-US" sz="2400" dirty="0" err="1"/>
              <a:t>vam</a:t>
            </a:r>
            <a:r>
              <a:rPr lang="en-US" sz="2400" dirty="0"/>
              <a:t> </a:t>
            </a:r>
            <a:r>
              <a:rPr lang="en-US" sz="2400" dirty="0" err="1"/>
              <a:t>nacrtati</a:t>
            </a:r>
            <a:r>
              <a:rPr lang="en-US" sz="2400" dirty="0"/>
              <a:t> </a:t>
            </a:r>
            <a:r>
              <a:rPr lang="en-US" sz="2400" dirty="0" err="1"/>
              <a:t>mapu</a:t>
            </a:r>
            <a:r>
              <a:rPr lang="en-US" sz="2400" dirty="0"/>
              <a:t>, </a:t>
            </a:r>
            <a:r>
              <a:rPr lang="en-US" sz="2400" dirty="0" err="1"/>
              <a:t>nego</a:t>
            </a:r>
            <a:r>
              <a:rPr lang="en-US" sz="2400" dirty="0"/>
              <a:t> </a:t>
            </a:r>
            <a:r>
              <a:rPr lang="en-US" sz="2400" dirty="0" err="1"/>
              <a:t>obrazložiti</a:t>
            </a:r>
            <a:r>
              <a:rPr lang="en-US" sz="2400" dirty="0"/>
              <a:t> </a:t>
            </a:r>
            <a:r>
              <a:rPr lang="en-US" sz="2400" dirty="0" err="1"/>
              <a:t>rečima</a:t>
            </a:r>
            <a:r>
              <a:rPr lang="en-US" sz="2400" dirty="0"/>
              <a:t>. U </a:t>
            </a:r>
            <a:r>
              <a:rPr lang="en-US" sz="2400" dirty="0" err="1"/>
              <a:t>domen</a:t>
            </a:r>
            <a:r>
              <a:rPr lang="en-US" sz="2400" dirty="0"/>
              <a:t> </a:t>
            </a:r>
            <a:r>
              <a:rPr lang="en-US" sz="2400" dirty="0" err="1"/>
              <a:t>njihovog</a:t>
            </a:r>
            <a:r>
              <a:rPr lang="en-US" sz="2400" dirty="0"/>
              <a:t> </a:t>
            </a:r>
            <a:r>
              <a:rPr lang="en-US" sz="2400" dirty="0" err="1"/>
              <a:t>interesovanja</a:t>
            </a:r>
            <a:r>
              <a:rPr lang="en-US" sz="2400" dirty="0"/>
              <a:t> </a:t>
            </a:r>
            <a:r>
              <a:rPr lang="en-US" sz="2400" dirty="0" err="1"/>
              <a:t>uglavnom</a:t>
            </a:r>
            <a:r>
              <a:rPr lang="en-US" sz="2400" dirty="0"/>
              <a:t> </a:t>
            </a:r>
            <a:r>
              <a:rPr lang="en-US" sz="2400" dirty="0" err="1"/>
              <a:t>će</a:t>
            </a:r>
            <a:r>
              <a:rPr lang="en-US" sz="2400" dirty="0"/>
              <a:t> </a:t>
            </a:r>
            <a:r>
              <a:rPr lang="en-US" sz="2400" dirty="0" err="1"/>
              <a:t>ući</a:t>
            </a:r>
            <a:r>
              <a:rPr lang="en-US" sz="2400" dirty="0"/>
              <a:t> ono </a:t>
            </a:r>
            <a:r>
              <a:rPr lang="en-US" sz="2400" dirty="0" err="1"/>
              <a:t>što</a:t>
            </a:r>
            <a:r>
              <a:rPr lang="en-US" sz="2400" dirty="0"/>
              <a:t>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veze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slikama</a:t>
            </a:r>
            <a:r>
              <a:rPr lang="en-US" sz="2400" dirty="0"/>
              <a:t> – </a:t>
            </a:r>
            <a:r>
              <a:rPr lang="en-US" sz="2400" dirty="0" err="1"/>
              <a:t>slikanje</a:t>
            </a:r>
            <a:r>
              <a:rPr lang="en-US" sz="2400" dirty="0"/>
              <a:t>, </a:t>
            </a:r>
            <a:r>
              <a:rPr lang="en-US" sz="2400" dirty="0" err="1"/>
              <a:t>crtanje</a:t>
            </a:r>
            <a:r>
              <a:rPr lang="en-US" sz="2400" dirty="0"/>
              <a:t>, </a:t>
            </a:r>
            <a:r>
              <a:rPr lang="en-US" sz="2400" dirty="0" err="1"/>
              <a:t>fotografisanje</a:t>
            </a:r>
            <a:r>
              <a:rPr lang="en-US" sz="2400" dirty="0"/>
              <a:t>, film, </a:t>
            </a:r>
            <a:r>
              <a:rPr lang="en-US" sz="2400" dirty="0" err="1"/>
              <a:t>dizajn</a:t>
            </a:r>
            <a:r>
              <a:rPr lang="en-US" sz="2400" dirty="0"/>
              <a:t>, </a:t>
            </a:r>
            <a:r>
              <a:rPr lang="en-US" sz="2400" dirty="0" err="1"/>
              <a:t>arhitektura</a:t>
            </a:r>
            <a:r>
              <a:rPr lang="en-US" sz="2400" dirty="0"/>
              <a:t>, pa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hobiji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što</a:t>
            </a:r>
            <a:r>
              <a:rPr lang="en-US" sz="2400" dirty="0"/>
              <a:t> je </a:t>
            </a:r>
            <a:r>
              <a:rPr lang="en-US" sz="2400" dirty="0" err="1"/>
              <a:t>slaganje</a:t>
            </a:r>
            <a:r>
              <a:rPr lang="en-US" sz="2400" dirty="0"/>
              <a:t> </a:t>
            </a:r>
            <a:r>
              <a:rPr lang="en-US" sz="2400" dirty="0" err="1"/>
              <a:t>slagalica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2476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Tjelesno-kinestetička</a:t>
            </a:r>
            <a:r>
              <a:rPr lang="en-US" dirty="0" smtClean="0"/>
              <a:t> </a:t>
            </a:r>
            <a:r>
              <a:rPr lang="en-US" dirty="0" err="1"/>
              <a:t>inteligencija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accent5"/>
                </a:solidFill>
              </a:rPr>
              <a:t>Uz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sposobnost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brzog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pamćenja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 smtClean="0">
                <a:solidFill>
                  <a:schemeClr val="accent5"/>
                </a:solidFill>
              </a:rPr>
              <a:t>pokreta,ove</a:t>
            </a:r>
            <a:r>
              <a:rPr lang="en-US" sz="2400" dirty="0" smtClean="0">
                <a:solidFill>
                  <a:schemeClr val="accent5"/>
                </a:solidFill>
              </a:rPr>
              <a:t> </a:t>
            </a:r>
            <a:r>
              <a:rPr lang="en-US" sz="2400" dirty="0" err="1" smtClean="0">
                <a:solidFill>
                  <a:schemeClr val="accent5"/>
                </a:solidFill>
              </a:rPr>
              <a:t>osobe</a:t>
            </a:r>
            <a:r>
              <a:rPr lang="en-US" sz="2400" dirty="0" smtClean="0">
                <a:solidFill>
                  <a:schemeClr val="accent5"/>
                </a:solidFill>
              </a:rPr>
              <a:t>  </a:t>
            </a:r>
            <a:r>
              <a:rPr lang="en-US" sz="2400" dirty="0" err="1">
                <a:solidFill>
                  <a:schemeClr val="accent5"/>
                </a:solidFill>
              </a:rPr>
              <a:t>brzo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će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naučiti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plesne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korake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i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uživati</a:t>
            </a:r>
            <a:r>
              <a:rPr lang="en-US" sz="2400" dirty="0">
                <a:solidFill>
                  <a:schemeClr val="accent5"/>
                </a:solidFill>
              </a:rPr>
              <a:t> u </a:t>
            </a:r>
            <a:r>
              <a:rPr lang="en-US" sz="2400" dirty="0" err="1">
                <a:solidFill>
                  <a:schemeClr val="accent5"/>
                </a:solidFill>
              </a:rPr>
              <a:t>različitim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vrstama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igre</a:t>
            </a:r>
            <a:r>
              <a:rPr lang="en-US" sz="2400" dirty="0">
                <a:solidFill>
                  <a:schemeClr val="accent5"/>
                </a:solidFill>
              </a:rPr>
              <a:t>, </a:t>
            </a:r>
            <a:r>
              <a:rPr lang="en-US" sz="2400" dirty="0" err="1">
                <a:solidFill>
                  <a:schemeClr val="accent5"/>
                </a:solidFill>
              </a:rPr>
              <a:t>moći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će</a:t>
            </a:r>
            <a:r>
              <a:rPr lang="en-US" sz="2400" dirty="0">
                <a:solidFill>
                  <a:schemeClr val="accent5"/>
                </a:solidFill>
              </a:rPr>
              <a:t> da se </a:t>
            </a:r>
            <a:r>
              <a:rPr lang="en-US" sz="2400" dirty="0" err="1">
                <a:solidFill>
                  <a:schemeClr val="accent5"/>
                </a:solidFill>
              </a:rPr>
              <a:t>ostvare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kao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dobri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sportisti</a:t>
            </a:r>
            <a:r>
              <a:rPr lang="en-US" sz="2400" dirty="0">
                <a:solidFill>
                  <a:schemeClr val="accent5"/>
                </a:solidFill>
              </a:rPr>
              <a:t>, u </a:t>
            </a:r>
            <a:r>
              <a:rPr lang="en-US" sz="2400" dirty="0" err="1">
                <a:solidFill>
                  <a:schemeClr val="accent5"/>
                </a:solidFill>
              </a:rPr>
              <a:t>oblastima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koje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 smtClean="0">
                <a:solidFill>
                  <a:schemeClr val="accent5"/>
                </a:solidFill>
              </a:rPr>
              <a:t>zahtijevaju</a:t>
            </a:r>
            <a:r>
              <a:rPr lang="en-US" sz="2400" dirty="0" smtClean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sposobnost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izražavanja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i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komunikacije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 smtClean="0">
                <a:solidFill>
                  <a:schemeClr val="accent5"/>
                </a:solidFill>
              </a:rPr>
              <a:t>tijelom</a:t>
            </a:r>
            <a:r>
              <a:rPr lang="en-US" sz="2400" dirty="0" smtClean="0">
                <a:solidFill>
                  <a:schemeClr val="accent5"/>
                </a:solidFill>
              </a:rPr>
              <a:t> </a:t>
            </a:r>
            <a:r>
              <a:rPr lang="en-US" sz="2400" dirty="0">
                <a:solidFill>
                  <a:schemeClr val="accent5"/>
                </a:solidFill>
              </a:rPr>
              <a:t>– </a:t>
            </a:r>
            <a:r>
              <a:rPr lang="en-US" sz="2400" dirty="0" err="1">
                <a:solidFill>
                  <a:schemeClr val="accent5"/>
                </a:solidFill>
              </a:rPr>
              <a:t>poput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pozorišnih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izvođenja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ili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čak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mađioničarskih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predstava</a:t>
            </a:r>
            <a:r>
              <a:rPr lang="en-US" sz="2400" dirty="0">
                <a:solidFill>
                  <a:schemeClr val="accent5"/>
                </a:solidFill>
              </a:rPr>
              <a:t>, </a:t>
            </a:r>
            <a:r>
              <a:rPr lang="en-US" sz="2400" dirty="0" err="1">
                <a:solidFill>
                  <a:schemeClr val="accent5"/>
                </a:solidFill>
              </a:rPr>
              <a:t>i</a:t>
            </a:r>
            <a:r>
              <a:rPr lang="en-US" sz="2400" dirty="0">
                <a:solidFill>
                  <a:schemeClr val="accent5"/>
                </a:solidFill>
              </a:rPr>
              <a:t> u </a:t>
            </a:r>
            <a:r>
              <a:rPr lang="en-US" sz="2400" dirty="0" err="1">
                <a:solidFill>
                  <a:schemeClr val="accent5"/>
                </a:solidFill>
              </a:rPr>
              <a:t>sferama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koje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podrazumevaju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 smtClean="0">
                <a:solidFill>
                  <a:schemeClr val="accent5"/>
                </a:solidFill>
              </a:rPr>
              <a:t>vješte</a:t>
            </a:r>
            <a:r>
              <a:rPr lang="en-US" sz="2400" dirty="0" smtClean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ruke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i</a:t>
            </a:r>
            <a:r>
              <a:rPr lang="en-US" sz="2400" dirty="0">
                <a:solidFill>
                  <a:schemeClr val="accent5"/>
                </a:solidFill>
              </a:rPr>
              <a:t> dobro </a:t>
            </a:r>
            <a:r>
              <a:rPr lang="en-US" sz="2400" dirty="0" err="1">
                <a:solidFill>
                  <a:schemeClr val="accent5"/>
                </a:solidFill>
              </a:rPr>
              <a:t>baratanje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njima</a:t>
            </a:r>
            <a:r>
              <a:rPr lang="en-US" sz="2400" dirty="0">
                <a:solidFill>
                  <a:schemeClr val="accent5"/>
                </a:solidFill>
              </a:rPr>
              <a:t> – </a:t>
            </a:r>
            <a:r>
              <a:rPr lang="en-US" sz="2400" dirty="0" err="1">
                <a:solidFill>
                  <a:schemeClr val="accent5"/>
                </a:solidFill>
              </a:rPr>
              <a:t>bilo</a:t>
            </a:r>
            <a:r>
              <a:rPr lang="en-US" sz="2400" dirty="0">
                <a:solidFill>
                  <a:schemeClr val="accent5"/>
                </a:solidFill>
              </a:rPr>
              <a:t> da je to </a:t>
            </a:r>
            <a:r>
              <a:rPr lang="en-US" sz="2400" dirty="0" err="1">
                <a:solidFill>
                  <a:schemeClr val="accent5"/>
                </a:solidFill>
              </a:rPr>
              <a:t>pravljenje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nakita</a:t>
            </a:r>
            <a:r>
              <a:rPr lang="en-US" sz="2400" dirty="0">
                <a:solidFill>
                  <a:schemeClr val="accent5"/>
                </a:solidFill>
              </a:rPr>
              <a:t>, </a:t>
            </a:r>
            <a:r>
              <a:rPr lang="en-US" sz="2400" dirty="0" err="1">
                <a:solidFill>
                  <a:schemeClr val="accent5"/>
                </a:solidFill>
              </a:rPr>
              <a:t>šivenje</a:t>
            </a:r>
            <a:r>
              <a:rPr lang="en-US" sz="2400" dirty="0">
                <a:solidFill>
                  <a:schemeClr val="accent5"/>
                </a:solidFill>
              </a:rPr>
              <a:t>, </a:t>
            </a:r>
            <a:r>
              <a:rPr lang="en-US" sz="2400" dirty="0" err="1">
                <a:solidFill>
                  <a:schemeClr val="accent5"/>
                </a:solidFill>
              </a:rPr>
              <a:t>pletenje</a:t>
            </a:r>
            <a:r>
              <a:rPr lang="en-US" sz="2400" dirty="0">
                <a:solidFill>
                  <a:schemeClr val="accent5"/>
                </a:solidFill>
              </a:rPr>
              <a:t>, </a:t>
            </a:r>
            <a:r>
              <a:rPr lang="en-US" sz="2400" dirty="0" err="1">
                <a:solidFill>
                  <a:schemeClr val="accent5"/>
                </a:solidFill>
              </a:rPr>
              <a:t>vajanje</a:t>
            </a:r>
            <a:r>
              <a:rPr lang="en-US" sz="2400" dirty="0">
                <a:solidFill>
                  <a:schemeClr val="accent5"/>
                </a:solidFill>
              </a:rPr>
              <a:t>, </a:t>
            </a:r>
            <a:r>
              <a:rPr lang="en-US" sz="2400" dirty="0" err="1">
                <a:solidFill>
                  <a:schemeClr val="accent5"/>
                </a:solidFill>
              </a:rPr>
              <a:t>izrada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maketa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ili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možda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popravka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kućnih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 err="1">
                <a:solidFill>
                  <a:schemeClr val="accent5"/>
                </a:solidFill>
              </a:rPr>
              <a:t>aparata</a:t>
            </a:r>
            <a:r>
              <a:rPr lang="en-US" sz="2400" dirty="0">
                <a:solidFill>
                  <a:schemeClr val="accent5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7327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Zadatak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Potraži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internet </a:t>
            </a:r>
            <a:r>
              <a:rPr lang="en-US" dirty="0" err="1" smtClean="0"/>
              <a:t>šta</a:t>
            </a:r>
            <a:r>
              <a:rPr lang="en-US" dirty="0" smtClean="0"/>
              <a:t> je I </a:t>
            </a:r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izgleda</a:t>
            </a:r>
            <a:r>
              <a:rPr lang="en-US" dirty="0" smtClean="0"/>
              <a:t> test </a:t>
            </a:r>
            <a:r>
              <a:rPr lang="en-US" dirty="0" err="1" smtClean="0"/>
              <a:t>inteligencije</a:t>
            </a:r>
            <a:r>
              <a:rPr lang="en-US" dirty="0" smtClean="0"/>
              <a:t> 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sadrzi</a:t>
            </a:r>
            <a:r>
              <a:rPr lang="en-US" dirty="0" smtClean="0"/>
              <a:t> </a:t>
            </a:r>
            <a:r>
              <a:rPr lang="en-US" dirty="0" err="1" smtClean="0"/>
              <a:t>ravenove</a:t>
            </a:r>
            <a:r>
              <a:rPr lang="en-US" dirty="0" smtClean="0"/>
              <a:t> </a:t>
            </a:r>
            <a:r>
              <a:rPr lang="en-US" dirty="0" err="1" smtClean="0"/>
              <a:t>matrice</a:t>
            </a:r>
            <a:r>
              <a:rPr lang="en-US" dirty="0" smtClean="0"/>
              <a:t>, I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/>
              <a:t>čega</a:t>
            </a:r>
            <a:r>
              <a:rPr lang="en-US" dirty="0" smtClean="0"/>
              <a:t> je </a:t>
            </a:r>
            <a:r>
              <a:rPr lang="en-US" dirty="0" err="1" smtClean="0"/>
              <a:t>taj</a:t>
            </a:r>
            <a:r>
              <a:rPr lang="en-US" dirty="0" smtClean="0"/>
              <a:t> test </a:t>
            </a:r>
            <a:r>
              <a:rPr lang="en-US" dirty="0" err="1" smtClean="0"/>
              <a:t>dobio</a:t>
            </a:r>
            <a:r>
              <a:rPr lang="en-US" dirty="0" smtClean="0"/>
              <a:t> </a:t>
            </a:r>
            <a:r>
              <a:rPr lang="en-US" dirty="0" err="1" smtClean="0"/>
              <a:t>baš</a:t>
            </a:r>
            <a:r>
              <a:rPr lang="en-US" dirty="0" smtClean="0"/>
              <a:t> </a:t>
            </a:r>
            <a:r>
              <a:rPr lang="en-US" dirty="0" err="1" smtClean="0"/>
              <a:t>takvo</a:t>
            </a:r>
            <a:r>
              <a:rPr lang="en-US" dirty="0" smtClean="0"/>
              <a:t> </a:t>
            </a:r>
            <a:r>
              <a:rPr lang="en-US" dirty="0" err="1" smtClean="0"/>
              <a:t>ime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44862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</TotalTime>
  <Words>518</Words>
  <Application>Microsoft Office PowerPoint</Application>
  <PresentationFormat>Widescreen</PresentationFormat>
  <Paragraphs>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Inteligencija</vt:lpstr>
      <vt:lpstr>Inteligencija</vt:lpstr>
      <vt:lpstr>Inteligencija je I vještina brzog snalaženja u situaciji, sposobnost da se svoje vrline istaknu a mane sakriju.Na primjer:</vt:lpstr>
      <vt:lpstr>Postoji nekoliko vrsta inteligencija, zato što je ćovjek kompleksno bice I neke vjestine su razvijenije bolje od drugih. Jedna od vrsti inteligencija je </vt:lpstr>
      <vt:lpstr>Logičko-matematička inteligencija</vt:lpstr>
      <vt:lpstr>Vizuelno-prostorna inteligencija</vt:lpstr>
      <vt:lpstr>Tjelesno-kinestetička inteligencija</vt:lpstr>
      <vt:lpstr>Zadatak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Inteligencija</dc:title>
  <dc:creator>owner</dc:creator>
  <cp:lastModifiedBy>owner</cp:lastModifiedBy>
  <cp:revision>2</cp:revision>
  <dcterms:created xsi:type="dcterms:W3CDTF">2020-03-17T19:42:18Z</dcterms:created>
  <dcterms:modified xsi:type="dcterms:W3CDTF">2020-03-17T19:56:35Z</dcterms:modified>
</cp:coreProperties>
</file>