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642CC4-DEB1-45AB-8FEF-EF6F75204403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AEECF0-78DD-4AEC-82F4-1D0A73141D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F0D34-BF82-45F2-8E29-C4B9A8FD7DB8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57F5626-AB57-4643-B9B7-FE7E58AF20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F0D34-BF82-45F2-8E29-C4B9A8FD7DB8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57F5626-AB57-4643-B9B7-FE7E58AF20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F0D34-BF82-45F2-8E29-C4B9A8FD7DB8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5626-AB57-4643-B9B7-FE7E58AF20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F0D34-BF82-45F2-8E29-C4B9A8FD7DB8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5626-AB57-4643-B9B7-FE7E58AF20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F0D34-BF82-45F2-8E29-C4B9A8FD7DB8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57F5626-AB57-4643-B9B7-FE7E58AF20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F0D34-BF82-45F2-8E29-C4B9A8FD7DB8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5626-AB57-4643-B9B7-FE7E58AF20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F0D34-BF82-45F2-8E29-C4B9A8FD7DB8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5626-AB57-4643-B9B7-FE7E58AF20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F0D34-BF82-45F2-8E29-C4B9A8FD7DB8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5626-AB57-4643-B9B7-FE7E58AF20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F0D34-BF82-45F2-8E29-C4B9A8FD7DB8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5626-AB57-4643-B9B7-FE7E58AF20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F0D34-BF82-45F2-8E29-C4B9A8FD7DB8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5626-AB57-4643-B9B7-FE7E58AF20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F0D34-BF82-45F2-8E29-C4B9A8FD7DB8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5626-AB57-4643-B9B7-FE7E58AF20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8DF0D34-BF82-45F2-8E29-C4B9A8FD7DB8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57F5626-AB57-4643-B9B7-FE7E58AF20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               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fotosinteza</a:t>
            </a:r>
            <a:endParaRPr lang="az-Cyrl-A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0"/>
            <a:ext cx="8686800" cy="4038600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Fotosinteza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Biohemijski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proces</a:t>
            </a: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Biljke,alge,bakterije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energija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suncevog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zracenja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izvor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energije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hrana</a:t>
            </a: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Zasluzna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proizvodnju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kiseonika</a:t>
            </a:r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Fototrofi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-organizmi-proizvode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energiju</a:t>
            </a: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2">
              <a:buFont typeface="Arial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8686800" cy="838200"/>
          </a:xfrm>
        </p:spPr>
        <p:txBody>
          <a:bodyPr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PROCES FOTOSINTEZE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imag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1295400"/>
            <a:ext cx="7010400" cy="518160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endParaRPr lang="en-US" dirty="0"/>
          </a:p>
        </p:txBody>
      </p:sp>
      <p:pic>
        <p:nvPicPr>
          <p:cNvPr id="4" name="Content Placeholder 3" descr="imag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1219200"/>
            <a:ext cx="6400800" cy="5334000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FAZE ODVIJANJA FOTOSINTEZE</a:t>
            </a:r>
            <a:r>
              <a:rPr lang="az-Cyrl-AZ" b="1" dirty="0" smtClean="0"/>
              <a:t/>
            </a:r>
            <a:br>
              <a:rPr lang="az-Cyrl-AZ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Svijetla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faza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-neophodna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sunceva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svjetlost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Tamna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faza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-sunceva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svjetlost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nije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neophodna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SVIJETLA FAZA</a:t>
            </a:r>
            <a:r>
              <a:rPr lang="az-Cyrl-AZ" b="1" dirty="0" smtClean="0"/>
              <a:t/>
            </a:r>
            <a:br>
              <a:rPr lang="az-Cyrl-AZ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Sunceva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energija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pomocu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hlorofila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transformise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hemijsku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molekuli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ATP-a)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Sinteza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ATP -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fotofosforilacija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Moze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biti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ciklicna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(NADP-ne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ucestvuje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I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neciklicna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(NADP-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ucestvuje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Krajnji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proizvodi:kiseonik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ispusta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se u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atmosferu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ATP,redukovani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NADPH 2 (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odlaze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tamnu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fazu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FOSFORILACIJA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Fotofosforilacij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1447800"/>
            <a:ext cx="6477000" cy="5257800"/>
          </a:xfr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TAMNA FAZA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Razgradnja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ATP-a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ADP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Fosfatna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grup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ATP-a se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vezuje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jedinjenja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NADPH2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donosi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vodonik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svijetla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faza-razlaganje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vode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koji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ugradjuje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organska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jedinjenja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TAMNA FAZA FOTOSINTEZE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Content Placeholder 11" descr="tamna fazaa..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9600" y="1676400"/>
            <a:ext cx="3581400" cy="4495800"/>
          </a:xfrm>
        </p:spPr>
      </p:pic>
      <p:pic>
        <p:nvPicPr>
          <p:cNvPr id="13" name="Content Placeholder 12" descr="tamna faza 2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72000" y="2438400"/>
            <a:ext cx="4343400" cy="2590800"/>
          </a:xfrm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idx="4294967295"/>
          </p:nvPr>
        </p:nvSpPr>
        <p:spPr>
          <a:xfrm>
            <a:off x="457200" y="2209800"/>
            <a:ext cx="8686800" cy="1981200"/>
          </a:xfrm>
        </p:spPr>
        <p:txBody>
          <a:bodyPr/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Hvala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paznji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200</TotalTime>
  <Words>133</Words>
  <Application>Microsoft Office PowerPoint</Application>
  <PresentationFormat>On-screen Show (4:3)</PresentationFormat>
  <Paragraphs>24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Trek</vt:lpstr>
      <vt:lpstr>                 fotosinteza</vt:lpstr>
      <vt:lpstr>PROCES FOTOSINTEZE</vt:lpstr>
      <vt:lpstr>2</vt:lpstr>
      <vt:lpstr>FAZE ODVIJANJA FOTOSINTEZE </vt:lpstr>
      <vt:lpstr>SVIJETLA FAZA </vt:lpstr>
      <vt:lpstr>FOSFORILACIJA</vt:lpstr>
      <vt:lpstr>TAMNA FAZA</vt:lpstr>
      <vt:lpstr>TAMNA FAZA FOTOSINTEZE</vt:lpstr>
      <vt:lpstr>Hvala na paznji!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Bojan</dc:creator>
  <cp:lastModifiedBy>Bojan</cp:lastModifiedBy>
  <cp:revision>22</cp:revision>
  <dcterms:created xsi:type="dcterms:W3CDTF">2011-12-18T14:50:01Z</dcterms:created>
  <dcterms:modified xsi:type="dcterms:W3CDTF">2011-12-18T20:53:10Z</dcterms:modified>
</cp:coreProperties>
</file>