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31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8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24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5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53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88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2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8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1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209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504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75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432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661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897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246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A02DF3E-6572-49D6-AE2C-1D6EA456B33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B36BF7-A78E-4EAD-9D8E-91C296D9D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9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330" y="1871131"/>
            <a:ext cx="7205738" cy="151553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PRIMJENA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MIKROORGANIZAMA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 PREHRAMBENOJ INDUSTRIJI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sr-Latn-ME" smtClean="0"/>
              <a:t>                                         </a:t>
            </a:r>
            <a:r>
              <a:rPr lang="en-US" dirty="0" smtClean="0"/>
              <a:t>PROF. TAMARA MI</a:t>
            </a:r>
            <a:r>
              <a:rPr lang="sr-Latn-ME" dirty="0" smtClean="0"/>
              <a:t>ŠUROVIĆ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7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ULOGA MIKROORGANIZAMA U PREHRAMBENOJ INDUSTRIJI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4979" y="2560320"/>
            <a:ext cx="5371773" cy="3310128"/>
          </a:xfrm>
        </p:spPr>
        <p:txBody>
          <a:bodyPr>
            <a:normAutofit fontScale="92500" lnSpcReduction="20000"/>
          </a:bodyPr>
          <a:lstStyle/>
          <a:p>
            <a:r>
              <a:rPr lang="sr-Latn-ME" dirty="0" smtClean="0"/>
              <a:t>MIKROORGANIZMI U PREHRAMBENOJ INDUSTRIJI IMAJU: KORISNU I ŠTETNU ULOGU</a:t>
            </a:r>
          </a:p>
          <a:p>
            <a:r>
              <a:rPr lang="sr-Latn-ME" u="sng" dirty="0" smtClean="0"/>
              <a:t>KORISNA</a:t>
            </a:r>
            <a:r>
              <a:rPr lang="sr-Latn-ME" dirty="0" smtClean="0"/>
              <a:t> –IMAJU PRIMJENU U PROIZVODNJI HLJEBA, PIVA, VINA, MLJEČNIH PROIZVODA, ORGANSKIH KISELINA, AMINOKISELINA, VITAMINA, ANTIBIOTIKA, VAKCINA, ENZIMA , U PRERADI VOĆA I POVRĆA, PROIZVODNJI STOČNE HRANE...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ME" u="sng" dirty="0" smtClean="0"/>
              <a:t>ŠTETNA ULOGA</a:t>
            </a:r>
            <a:r>
              <a:rPr lang="sr-Latn-ME" dirty="0" smtClean="0"/>
              <a:t>-IZAZIVAJU KVARENJE HRANE, A PATOGENI MIKROORGANIZMI MOGU IZAZVATI OBOLJENJA LJUDI I ŽIVOTINJA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53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ULOGA MIKROORGANIZAMA U INDUSTRIJI MLIJEKA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6236" y="2560320"/>
            <a:ext cx="5110516" cy="3310128"/>
          </a:xfrm>
        </p:spPr>
        <p:txBody>
          <a:bodyPr>
            <a:normAutofit fontScale="92500" lnSpcReduction="20000"/>
          </a:bodyPr>
          <a:lstStyle/>
          <a:p>
            <a:r>
              <a:rPr lang="sr-Latn-ME" u="sng" dirty="0" smtClean="0"/>
              <a:t>KORISNA ULOGA</a:t>
            </a:r>
            <a:r>
              <a:rPr lang="sr-Latn-ME" dirty="0" smtClean="0"/>
              <a:t>-VRŠE FERMENTACIJU ORGANSKE MATERIJE.</a:t>
            </a:r>
          </a:p>
          <a:p>
            <a:r>
              <a:rPr lang="sr-Latn-ME" dirty="0" smtClean="0"/>
              <a:t>AKO SE MIKROORGANIZMI DODAJU MLIJEKU  MOGU SE DOBITI </a:t>
            </a:r>
            <a:r>
              <a:rPr lang="sr-Latn-ME" dirty="0" smtClean="0"/>
              <a:t>KISELO</a:t>
            </a:r>
            <a:r>
              <a:rPr lang="en-US" dirty="0" smtClean="0"/>
              <a:t>-</a:t>
            </a:r>
            <a:r>
              <a:rPr lang="sr-Latn-ME" dirty="0" smtClean="0"/>
              <a:t>MLIJEČNI </a:t>
            </a:r>
            <a:r>
              <a:rPr lang="sr-Latn-ME" dirty="0" smtClean="0"/>
              <a:t>PROIZVODI , RAZNE VRSTE MASLACA I SIREVA.(NJIHOVOM AKTIVNOŠĆU SE FORMIRAJU UKUS, MIRIS I KONZISTENCIJA MLIJEČNIH PROIZVODA).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5191506" cy="3310128"/>
          </a:xfrm>
        </p:spPr>
        <p:txBody>
          <a:bodyPr>
            <a:normAutofit fontScale="92500" lnSpcReduction="20000"/>
          </a:bodyPr>
          <a:lstStyle/>
          <a:p>
            <a:r>
              <a:rPr lang="sr-Latn-ME" u="sng" dirty="0" smtClean="0"/>
              <a:t>ŠTETNA </a:t>
            </a:r>
            <a:r>
              <a:rPr lang="sr-Latn-ME" dirty="0" smtClean="0"/>
              <a:t>ULOGA-MOGU DOVESTI DO KVARENJA NAMIRNICA , DO OBOLIJEVANJA LJUDI I ŽIVOTINJA.</a:t>
            </a:r>
          </a:p>
          <a:p>
            <a:endParaRPr lang="sr-Latn-ME" dirty="0"/>
          </a:p>
          <a:p>
            <a:r>
              <a:rPr lang="sr-Latn-ME" u="sng" dirty="0" smtClean="0"/>
              <a:t>ZAKLJUČAK</a:t>
            </a:r>
            <a:endParaRPr lang="sr-Latn-ME" u="sng" dirty="0"/>
          </a:p>
          <a:p>
            <a:pPr marL="0" indent="0">
              <a:buNone/>
            </a:pPr>
            <a:r>
              <a:rPr lang="sr-Latn-ME" dirty="0" smtClean="0"/>
              <a:t>-MIKROORGANIZMI SVOJOM BIOHEMIJSKOM AKTIVNOŠĆU MOGU  POKVARITI ILI POPRAVITI KVALITET MLIJEČNIH PROIZVODA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772" y="28003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7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22864" cy="2143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2136" y="685800"/>
            <a:ext cx="8504462" cy="1600199"/>
          </a:xfrm>
        </p:spPr>
        <p:txBody>
          <a:bodyPr>
            <a:normAutofit fontScale="90000"/>
          </a:bodyPr>
          <a:lstStyle/>
          <a:p>
            <a:r>
              <a:rPr lang="sr-Latn-ME" dirty="0" smtClean="0"/>
              <a:t>MLIJEKO KAO SREDINA ZA RAZMNOŽAVANJE MIKROORGANIZAMA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ZAHVALJUJUĆI  SVOM HEMIJSKOM SASTAVU MLIJEKO PREDSTAVLJA IDEALNU SREDINU ZA RAZMNOŽAVANJE MIKROORGANIZAMA.</a:t>
            </a: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 SASTAV KRAVLJEG MLIJEKA ULAZE 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-VODA........................87,5 %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MLIJEČNA MAST.......3,7%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LAKTOZA..................4,7%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BJELANČEVINE.......3,4%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NEORGANSKE SOLI...0.7%.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pH(6,6)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ME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IZVORI MIKROORGANIZAMA U MLIJEKU</a:t>
            </a: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OD MOMENTA DOBIJANJA , PA DO UPOTREBE, MLIJEKO JE STALNO </a:t>
            </a:r>
            <a:r>
              <a:rPr lang="sr-Latn-ME" sz="1200" dirty="0">
                <a:latin typeface="Arial" panose="020B0604020202020204" pitchFamily="34" charset="0"/>
                <a:cs typeface="Arial" panose="020B0604020202020204" pitchFamily="34" charset="0"/>
              </a:rPr>
              <a:t>IZLOŽENO DEJSTVU MIKROORGANIZAMA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OD SVIH MIKROORGANIZAMA U MLIJEKU SE NAJČEŠĆE NALAZE BAKTERIJE.</a:t>
            </a: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MIKROORGANIZMI U MLIJEKO DOSPIJEVAJU IZ: VAZDUHA, VIMENA I KOŽE ŽIVOTINJE, RUKU I ODJEĆE MUZAČA, MUZILICE, SUDOVA ZA PRIHVATANJE MLIJEKA, CJEDILA, VODE I SL.</a:t>
            </a: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MIKROORGANIZMI KOJI ZAGAĐUJU MLIJEKO SVOJOM AKTIVNOŠĆU DOVODE DO PROMJENA U NJEGOVOM KVALITETU. ZBOG TOGA SE MORA SMANJITI MOGUĆNOST NJIHOVOG DOSPIJEVANJA U MLIJEKO, ONI KOJI SU DOSPIJELI MORAJU SE UNIŠTITI ILI ZAUSTAVITI NJIHOVO RAZMNOŽAVANJE.</a:t>
            </a:r>
          </a:p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BRZINA RAZMNOŽAVANJA ZAVISI OD USLOVA ČUVANJA, NAROČITO TEMPERATURE.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7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MIKROORGANIZMI KOJI SE MOGU NAĆI U MLIJEKU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MIKROORGANIZMI U MLIJEKU MOGU BITI SAPROFITNI  I PATOGENI. </a:t>
            </a:r>
          </a:p>
          <a:p>
            <a:pPr marL="0" indent="0">
              <a:buNone/>
            </a:pPr>
            <a:r>
              <a:rPr lang="sr-Latn-ME" sz="1200" u="sng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sr-Latn-ME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SAPROFITNI MIKROORGANIZAMA KOJI SE MOGU NAĆI U MLIJEKU SU </a:t>
            </a: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r-Latn-M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-BAKTERIJE MLIJEČNE KISELINE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-PROTEOLITIČKE </a:t>
            </a:r>
          </a:p>
          <a:p>
            <a:pPr marL="0" indent="0">
              <a:buNone/>
            </a:pPr>
            <a:r>
              <a:rPr lang="sr-Latn-M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-LIPOLITIČKE </a:t>
            </a:r>
            <a:r>
              <a:rPr lang="sr-Latn-ME" sz="1200" smtClean="0">
                <a:latin typeface="Arial" panose="020B0604020202020204" pitchFamily="34" charset="0"/>
                <a:cs typeface="Arial" panose="020B0604020202020204" pitchFamily="34" charset="0"/>
              </a:rPr>
              <a:t>MIKROORGANIZME </a:t>
            </a:r>
            <a:endParaRPr lang="sr-Latn-M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Latn-ME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*PATOGENIM </a:t>
            </a:r>
            <a:r>
              <a:rPr lang="sr-Latn-ME" sz="1200" u="sng" dirty="0">
                <a:latin typeface="Arial" panose="020B0604020202020204" pitchFamily="34" charset="0"/>
                <a:cs typeface="Arial" panose="020B0604020202020204" pitchFamily="34" charset="0"/>
              </a:rPr>
              <a:t>MIKROORGANIZMIMA </a:t>
            </a:r>
            <a:r>
              <a:rPr lang="sr-Latn-ME" sz="1200" dirty="0">
                <a:latin typeface="Arial" panose="020B0604020202020204" pitchFamily="34" charset="0"/>
                <a:cs typeface="Arial" panose="020B0604020202020204" pitchFamily="34" charset="0"/>
              </a:rPr>
              <a:t>( BAKTERIJE I VIRUSI) MLIJEKO  JE PRIVREMENO STANIŠTE DOK SE NE PRENESU U TIJELO ČOVJEKA ILI ŽIVOTINJE KOD KOJIH IZAZIVAJU BOLEST.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r-Latn-M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PITANJA ZA UTVR</a:t>
            </a:r>
            <a:r>
              <a:rPr lang="sr-Latn-ME" dirty="0" smtClean="0"/>
              <a:t>Đ</a:t>
            </a:r>
            <a:r>
              <a:rPr lang="en-US" dirty="0" smtClean="0"/>
              <a:t>IVANJE </a:t>
            </a:r>
            <a:r>
              <a:rPr lang="sr-Latn-ME" dirty="0" smtClean="0"/>
              <a:t>Z</a:t>
            </a:r>
            <a:r>
              <a:rPr lang="en-US" dirty="0" smtClean="0"/>
              <a:t>NANJA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ME" dirty="0" smtClean="0"/>
              <a:t>1.KOJA JE KORISNA ULOGA MIKROORGANIZAMA U PREHRAMBENOJ INDUSTRIJI?</a:t>
            </a:r>
          </a:p>
          <a:p>
            <a:r>
              <a:rPr lang="sr-Latn-ME" dirty="0" smtClean="0"/>
              <a:t>2.KOJA JE ŠTETNA ULOGA  MIKROORGANIZAMA U PREHRAMBENOJ INDUSTRIJI?</a:t>
            </a:r>
          </a:p>
          <a:p>
            <a:r>
              <a:rPr lang="sr-Latn-ME" dirty="0" smtClean="0"/>
              <a:t>3.KOJA JE KORISNA ULOGA MIKROORGANIZAMA U MLIJEČNOJ INDUSTRIJI?</a:t>
            </a:r>
          </a:p>
          <a:p>
            <a:r>
              <a:rPr lang="sr-Latn-ME" dirty="0" smtClean="0"/>
              <a:t>4.KOJA JE ŠTETNA ULOGA U MLIJEČNOJ INDUSTRIJI?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ME" dirty="0" smtClean="0"/>
              <a:t>5.DA LI JE MLIJEKO POGODNA SREDINA ZA RAZMNOŽAVANJE MIKROORGANIZAMA I ZAŠTO?</a:t>
            </a:r>
          </a:p>
          <a:p>
            <a:r>
              <a:rPr lang="sr-Latn-ME" dirty="0" smtClean="0"/>
              <a:t>6.NAVEDI NAJČEŠĆE IZVORE ZAGAĐIVANJA MLIJEKA.</a:t>
            </a:r>
          </a:p>
          <a:p>
            <a:r>
              <a:rPr lang="sr-Latn-ME" dirty="0" smtClean="0"/>
              <a:t>7.OD KOJIH FAKTORA ZAVISI BRZINA RAZMNOŽAVANJA MIKROORGANIZAMA U MLIJEKU?</a:t>
            </a:r>
          </a:p>
          <a:p>
            <a:r>
              <a:rPr lang="sr-Latn-ME" dirty="0" smtClean="0"/>
              <a:t>8.NAVEDI MIKROORGANIZME KOJI SE MOGU NAĆI U MLIJEKU?</a:t>
            </a:r>
          </a:p>
          <a:p>
            <a:r>
              <a:rPr lang="sr-Latn-ME" smtClean="0"/>
              <a:t>9.ZAŠTO JE VAŽNO SPRIJEČITI ZAGAĐENJE MLIJEKA MIKROORGANIZMIMA?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20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101</TotalTime>
  <Words>448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PRIMJENA MIKROORGANIZAMA U PREHRAMBENOJ INDUSTRIJI</vt:lpstr>
      <vt:lpstr>ULOGA MIKROORGANIZAMA U PREHRAMBENOJ INDUSTRIJI</vt:lpstr>
      <vt:lpstr>ULOGA MIKROORGANIZAMA U INDUSTRIJI MLIJEKA</vt:lpstr>
      <vt:lpstr>MLIJEKO KAO SREDINA ZA RAZMNOŽAVANJE MIKROORGANIZAMA</vt:lpstr>
      <vt:lpstr>MIKROORGANIZMI KOJI SE MOGU NAĆI U MLIJEKU</vt:lpstr>
      <vt:lpstr>PITANJA ZA UTVRĐIVANJE ZNANJA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PRIMJENA MIKROORGHANIZAMA U PREHRAMBENOJ INDUSTRIJI</dc:title>
  <dc:creator>Korisnik</dc:creator>
  <cp:lastModifiedBy>Korisnik</cp:lastModifiedBy>
  <cp:revision>17</cp:revision>
  <dcterms:created xsi:type="dcterms:W3CDTF">2020-04-20T09:17:33Z</dcterms:created>
  <dcterms:modified xsi:type="dcterms:W3CDTF">2020-04-21T17:46:46Z</dcterms:modified>
</cp:coreProperties>
</file>