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5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328D0-745E-4AF5-8D97-8DB0EB78C394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6FA59-8550-472D-BF8E-77E1AAE77767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8449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328D0-745E-4AF5-8D97-8DB0EB78C394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6FA59-8550-472D-BF8E-77E1AAE777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29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328D0-745E-4AF5-8D97-8DB0EB78C394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6FA59-8550-472D-BF8E-77E1AAE77767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735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328D0-745E-4AF5-8D97-8DB0EB78C394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6FA59-8550-472D-BF8E-77E1AAE777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88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328D0-745E-4AF5-8D97-8DB0EB78C394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6FA59-8550-472D-BF8E-77E1AAE777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209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328D0-745E-4AF5-8D97-8DB0EB78C394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6FA59-8550-472D-BF8E-77E1AAE777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76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328D0-745E-4AF5-8D97-8DB0EB78C394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6FA59-8550-472D-BF8E-77E1AAE777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770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D2328D0-745E-4AF5-8D97-8DB0EB78C394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3A6FA59-8550-472D-BF8E-77E1AAE777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283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328D0-745E-4AF5-8D97-8DB0EB78C394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6FA59-8550-472D-BF8E-77E1AAE777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273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328D0-745E-4AF5-8D97-8DB0EB78C394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6FA59-8550-472D-BF8E-77E1AAE777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502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328D0-745E-4AF5-8D97-8DB0EB78C394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6FA59-8550-472D-BF8E-77E1AAE777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112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D2328D0-745E-4AF5-8D97-8DB0EB78C394}" type="datetimeFigureOut">
              <a:rPr lang="en-US" smtClean="0"/>
              <a:t>4/12/2020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83A6FA59-8550-472D-BF8E-77E1AAE77767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2717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AKCIDENT I HAZARD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20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OSNOVNI POJMOVI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r-Latn-ME" dirty="0" smtClean="0"/>
              <a:t>*</a:t>
            </a:r>
            <a:r>
              <a:rPr lang="sr-Latn-ME" u="sng" dirty="0" smtClean="0"/>
              <a:t>AKCIDENT JE </a:t>
            </a:r>
            <a:r>
              <a:rPr lang="sr-Latn-ME" dirty="0" smtClean="0"/>
              <a:t>NEOČEKIVANA POJAVA SA NEŽELJENIM POSLEDICAMA</a:t>
            </a:r>
          </a:p>
          <a:p>
            <a:r>
              <a:rPr lang="sr-Latn-ME" dirty="0" smtClean="0"/>
              <a:t>*</a:t>
            </a:r>
            <a:r>
              <a:rPr lang="sr-Latn-ME" u="sng" dirty="0" smtClean="0"/>
              <a:t>HEMIJSKI AKCIDENT </a:t>
            </a:r>
            <a:r>
              <a:rPr lang="sr-Latn-ME" dirty="0" smtClean="0"/>
              <a:t>JE NENAMJERAVAN I NEOČEKIVAN DOGAĐAJ (udes) U KOME DOLAZI DO OSLOBAĐANJA HEMIJSKIH MATERIJA, A KOJI SE DEŠAVA IZNENADA I PREDSTAVLJA OPASNOST PO LJUDE, MATERIJALNA DOBRA ILI ŽIVOTNU SREDINU.</a:t>
            </a:r>
          </a:p>
          <a:p>
            <a:endParaRPr lang="sr-Latn-ME" dirty="0"/>
          </a:p>
          <a:p>
            <a:r>
              <a:rPr lang="sr-Latn-ME" dirty="0" smtClean="0"/>
              <a:t>*</a:t>
            </a:r>
            <a:r>
              <a:rPr lang="sr-Latn-ME" u="sng" dirty="0" smtClean="0"/>
              <a:t>HAZARD JE </a:t>
            </a:r>
            <a:r>
              <a:rPr lang="sr-Latn-ME" dirty="0" smtClean="0"/>
              <a:t>SVAKA SITUACIJA SA POTENCIJALOM DA PROUZROKUJE ŠTETU PO ŽIVI SVIJET I ŽIVOTNU SREDINU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072740" y="286603"/>
            <a:ext cx="4295845" cy="261852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2740" y="3064632"/>
            <a:ext cx="3900060" cy="3090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511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UZROCI INDUSTRIJSKIH AKCIDENATA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r-Latn-ME" dirty="0" smtClean="0"/>
              <a:t>*NEBEZBJEDNI USLOVI (NEDOVOLJNO OSVJETLJENJA NA RADNOM MJESTU, IZLOŽENOST EKSTREMNIM TEMPERATURAMA...)</a:t>
            </a:r>
          </a:p>
          <a:p>
            <a:r>
              <a:rPr lang="sr-Latn-ME" dirty="0" smtClean="0"/>
              <a:t>*NEMAR OD STRANE RADNIKA,</a:t>
            </a:r>
          </a:p>
          <a:p>
            <a:r>
              <a:rPr lang="sr-Latn-ME" dirty="0" smtClean="0"/>
              <a:t>*EKSTERNI UZROČNICI ( VATRA, HEMIJSKA ISPUŠTANJA, EMISIJA TOKSIČNIH GASOVA, RADIJACIJA...)</a:t>
            </a:r>
          </a:p>
          <a:p>
            <a:r>
              <a:rPr lang="sr-Latn-ME" dirty="0" smtClean="0"/>
              <a:t>*INTERNI UZROČNICI (OPREMA, TOKSIČNE HEMIKALIJE, ŠTETNI MATERIJALI, LJUDSKA GEŠKA)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r-Latn-ME" u="sng" dirty="0" smtClean="0"/>
              <a:t>INDUSTRIJSKI AKCIDENTI PREMA MJESTU NASTANKA</a:t>
            </a:r>
          </a:p>
          <a:p>
            <a:r>
              <a:rPr lang="sr-Latn-ME" dirty="0" smtClean="0"/>
              <a:t>-PROIZVODNA I TEHNOLOŠKA POSTROJENJA U KOJIMA OPASNE MATERIJE UČESTVUJU U PROCESU PROIZVODNJE</a:t>
            </a:r>
          </a:p>
          <a:p>
            <a:r>
              <a:rPr lang="sr-Latn-ME" dirty="0" smtClean="0"/>
              <a:t>-SKLADIŠTA, MAGACINI, U KOJIMA SE DEPONUJU ILI ČUVAJU OPASNE MATERIJE</a:t>
            </a:r>
          </a:p>
          <a:p>
            <a:r>
              <a:rPr lang="sr-Latn-ME" dirty="0" smtClean="0"/>
              <a:t>-SREDSTVA KOJIMA SE PREVOZE OPASNE MATERIJE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628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PRIMJERI INDUSTRIJSKIH (HEMIJSKIH) AKCIDENATA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r-Latn-ME" dirty="0" smtClean="0"/>
              <a:t>-SEVESO (SJEVERNA ITALIJA 1976 GOD.)-EKSPOLOZIJA U HEMIJSKOJ INDUSTRIJI</a:t>
            </a:r>
          </a:p>
          <a:p>
            <a:endParaRPr lang="sr-Latn-ME" dirty="0"/>
          </a:p>
          <a:p>
            <a:r>
              <a:rPr lang="sr-Latn-ME" dirty="0" smtClean="0"/>
              <a:t>-BOPAL (INDIJA 1984 GOD.)-IZLIVANJE 30t METIL-IZOCIJANATA IZ POGONA ZA PROIZVODNJU PESTICIDA, IZAZVALO JE SMRT PREKO 2000 LJUDI,</a:t>
            </a:r>
          </a:p>
          <a:p>
            <a:endParaRPr lang="sr-Latn-ME" dirty="0"/>
          </a:p>
          <a:p>
            <a:r>
              <a:rPr lang="sr-Latn-ME" dirty="0" smtClean="0"/>
              <a:t>-BAZEL (ŠVAJCARSKA 1986) –OSLOBOĐENO U ATMOSFERU I VODU 1300t RAZLIČITIH HEMIKALIJA POSLE POŽARA U SKLADIŠTU.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r-Latn-ME" dirty="0" smtClean="0"/>
              <a:t>-ČERNOBIL (RUSIJA 1986 GOD) EKSPLOZIJA U NUKLEARNOM REAKTORU</a:t>
            </a:r>
          </a:p>
          <a:p>
            <a:endParaRPr lang="sr-Latn-ME" dirty="0"/>
          </a:p>
          <a:p>
            <a:r>
              <a:rPr lang="sr-Latn-ME" dirty="0" smtClean="0"/>
              <a:t>-MINAMATA (JAPAN ) ISPUŠTAN NETRETIRAN TEČNI OTPAD SA ZNAČAJNIM SADRŽAJEM ŽIVE (MINAMATA BOLEST, NEUROLOŠKI SINDROM PROUZROKOVAN TROVANJEM ŽIVOM)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0037" y="4196118"/>
            <a:ext cx="1905000" cy="1905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0" y="4643793"/>
            <a:ext cx="3124200" cy="145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56030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34</TotalTime>
  <Words>251</Words>
  <Application>Microsoft Office PowerPoint</Application>
  <PresentationFormat>Widescreen</PresentationFormat>
  <Paragraphs>24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Calibri Light</vt:lpstr>
      <vt:lpstr>Retrospect</vt:lpstr>
      <vt:lpstr>AKCIDENT I HAZARD</vt:lpstr>
      <vt:lpstr>OSNOVNI POJMOVI</vt:lpstr>
      <vt:lpstr>UZROCI INDUSTRIJSKIH AKCIDENATA</vt:lpstr>
      <vt:lpstr>PRIMJERI INDUSTRIJSKIH (HEMIJSKIH) AKCIDENATA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AKCIDENT I HAZARD</dc:title>
  <dc:creator>Tamara</dc:creator>
  <cp:lastModifiedBy>Korisnik</cp:lastModifiedBy>
  <cp:revision>6</cp:revision>
  <dcterms:created xsi:type="dcterms:W3CDTF">2020-04-02T14:05:06Z</dcterms:created>
  <dcterms:modified xsi:type="dcterms:W3CDTF">2020-04-12T14:37:53Z</dcterms:modified>
</cp:coreProperties>
</file>