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0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5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3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582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58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06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705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86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046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58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91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53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11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10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95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87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48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5356684-1751-419E-8921-6C87635C00C5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567A87A6-805C-48E4-83B2-10047068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6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10328484" cy="2677647"/>
          </a:xfrm>
        </p:spPr>
        <p:txBody>
          <a:bodyPr>
            <a:normAutofit/>
          </a:bodyPr>
          <a:lstStyle/>
          <a:p>
            <a:r>
              <a:rPr lang="en-US" dirty="0" smtClean="0"/>
              <a:t>POSTUPAK PROCJENE RIZIKA O</a:t>
            </a:r>
            <a:r>
              <a:rPr lang="sr-Latn-ME" dirty="0" smtClean="0"/>
              <a:t>D</a:t>
            </a:r>
            <a:r>
              <a:rPr lang="en-US" dirty="0" smtClean="0"/>
              <a:t> ZAGADJIVANJA</a:t>
            </a:r>
            <a:r>
              <a:rPr lang="sr-Latn-ME" dirty="0" smtClean="0"/>
              <a:t> ŽIVOTNE SREDINE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1251" y="4777380"/>
            <a:ext cx="8825658" cy="861420"/>
          </a:xfrm>
        </p:spPr>
        <p:txBody>
          <a:bodyPr/>
          <a:lstStyle/>
          <a:p>
            <a:r>
              <a:rPr lang="sr-Latn-ME" dirty="0" smtClean="0"/>
              <a:t>                                                                                   PROF.TAMARA MIŠUROVIĆ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946" y="497032"/>
            <a:ext cx="168592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845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977" y="2355011"/>
            <a:ext cx="3217653" cy="27007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044460"/>
            <a:ext cx="4351025" cy="2917009"/>
          </a:xfrm>
        </p:spPr>
        <p:txBody>
          <a:bodyPr/>
          <a:lstStyle/>
          <a:p>
            <a:r>
              <a:rPr lang="en-US" sz="1400" dirty="0" smtClean="0"/>
              <a:t>RI</a:t>
            </a:r>
            <a:r>
              <a:rPr lang="sr-Latn-ME" sz="1400" dirty="0" smtClean="0"/>
              <a:t>Z</a:t>
            </a:r>
            <a:r>
              <a:rPr lang="en-US" sz="1400" dirty="0" smtClean="0"/>
              <a:t>IK JE VJEROVA</a:t>
            </a:r>
            <a:r>
              <a:rPr lang="sr-Latn-ME" sz="1400" dirty="0" smtClean="0"/>
              <a:t>TNOĆA NASTANKA ODREĐENOG ŠTETNOG EFEKTA NA LJUDE, MATERIJALNA DOBRA ILI NA ŽIVOTNU SREDINU, U ODREĐENOM VREMENU KAO POSLIJEDICA REALIZACIJE NEKE OPASNE AKTIVNOSTI ILI SITUACIJE .</a:t>
            </a:r>
            <a:endParaRPr lang="en-US" sz="1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H="1">
            <a:off x="11878573" y="2260121"/>
            <a:ext cx="207033" cy="307963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31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Potreba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proc</a:t>
            </a:r>
            <a:r>
              <a:rPr lang="sr-Latn-ME" dirty="0" smtClean="0"/>
              <a:t>j</a:t>
            </a:r>
            <a:r>
              <a:rPr lang="en-US" dirty="0" err="1" smtClean="0"/>
              <a:t>enom</a:t>
            </a:r>
            <a:r>
              <a:rPr lang="en-US" dirty="0" smtClean="0"/>
              <a:t> </a:t>
            </a:r>
            <a:r>
              <a:rPr lang="en-US" dirty="0" err="1"/>
              <a:t>rizika</a:t>
            </a:r>
            <a:r>
              <a:rPr lang="en-US" dirty="0"/>
              <a:t> u </a:t>
            </a:r>
            <a:r>
              <a:rPr lang="en-US" dirty="0" err="1"/>
              <a:t>životnoj</a:t>
            </a:r>
            <a:r>
              <a:rPr lang="en-US" dirty="0"/>
              <a:t> </a:t>
            </a:r>
            <a:r>
              <a:rPr lang="en-US" dirty="0" err="1"/>
              <a:t>sredini</a:t>
            </a:r>
            <a:r>
              <a:rPr lang="en-US" dirty="0"/>
              <a:t> </a:t>
            </a:r>
            <a:r>
              <a:rPr lang="en-US" dirty="0" err="1"/>
              <a:t>nastala</a:t>
            </a:r>
            <a:r>
              <a:rPr lang="en-US" dirty="0"/>
              <a:t> je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rezultat</a:t>
            </a:r>
            <a:r>
              <a:rPr lang="en-US" dirty="0"/>
              <a:t> </a:t>
            </a:r>
            <a:r>
              <a:rPr lang="en-US" dirty="0" err="1"/>
              <a:t>povećane</a:t>
            </a:r>
            <a:r>
              <a:rPr lang="en-US" dirty="0"/>
              <a:t> </a:t>
            </a:r>
            <a:r>
              <a:rPr lang="en-US" dirty="0" err="1" smtClean="0"/>
              <a:t>sv</a:t>
            </a:r>
            <a:r>
              <a:rPr lang="sr-Latn-ME" dirty="0" smtClean="0"/>
              <a:t>j</a:t>
            </a:r>
            <a:r>
              <a:rPr lang="en-US" dirty="0" err="1" smtClean="0"/>
              <a:t>esti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nužnosti</a:t>
            </a:r>
            <a:r>
              <a:rPr lang="en-US" dirty="0"/>
              <a:t> </a:t>
            </a:r>
            <a:r>
              <a:rPr lang="en-US" dirty="0" err="1"/>
              <a:t>zaštite</a:t>
            </a:r>
            <a:r>
              <a:rPr lang="en-US" dirty="0"/>
              <a:t> </a:t>
            </a:r>
            <a:r>
              <a:rPr lang="en-US" dirty="0" err="1"/>
              <a:t>životne</a:t>
            </a:r>
            <a:r>
              <a:rPr lang="en-US" dirty="0"/>
              <a:t> </a:t>
            </a:r>
            <a:r>
              <a:rPr lang="en-US" dirty="0" err="1"/>
              <a:t>sredine</a:t>
            </a:r>
            <a:r>
              <a:rPr lang="en-US" dirty="0"/>
              <a:t>. </a:t>
            </a:r>
            <a:r>
              <a:rPr lang="en-US" dirty="0" err="1"/>
              <a:t>Postalo</a:t>
            </a:r>
            <a:r>
              <a:rPr lang="en-US" dirty="0"/>
              <a:t> je </a:t>
            </a:r>
            <a:r>
              <a:rPr lang="en-US" dirty="0" err="1"/>
              <a:t>očigledno</a:t>
            </a:r>
            <a:r>
              <a:rPr lang="en-US" dirty="0"/>
              <a:t> da </a:t>
            </a:r>
            <a:r>
              <a:rPr lang="en-US" dirty="0" err="1"/>
              <a:t>mnogi</a:t>
            </a:r>
            <a:r>
              <a:rPr lang="en-US" dirty="0"/>
              <a:t> </a:t>
            </a:r>
            <a:r>
              <a:rPr lang="en-US" dirty="0" err="1"/>
              <a:t>industrijski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razvojni</a:t>
            </a:r>
            <a:r>
              <a:rPr lang="en-US" dirty="0"/>
              <a:t> </a:t>
            </a:r>
            <a:r>
              <a:rPr lang="en-US" dirty="0" err="1"/>
              <a:t>projekti</a:t>
            </a:r>
            <a:r>
              <a:rPr lang="en-US" dirty="0"/>
              <a:t> </a:t>
            </a:r>
            <a:r>
              <a:rPr lang="en-US" dirty="0" err="1"/>
              <a:t>izazivaju</a:t>
            </a:r>
            <a:r>
              <a:rPr lang="en-US" dirty="0"/>
              <a:t> </a:t>
            </a:r>
            <a:r>
              <a:rPr lang="en-US" dirty="0" err="1"/>
              <a:t>neželjene</a:t>
            </a:r>
            <a:r>
              <a:rPr lang="en-US" dirty="0"/>
              <a:t> </a:t>
            </a:r>
            <a:r>
              <a:rPr lang="en-US" dirty="0" err="1"/>
              <a:t>posledice</a:t>
            </a:r>
            <a:r>
              <a:rPr lang="en-US" dirty="0"/>
              <a:t> u </a:t>
            </a:r>
            <a:r>
              <a:rPr lang="en-US" dirty="0" err="1"/>
              <a:t>životnoj</a:t>
            </a:r>
            <a:r>
              <a:rPr lang="en-US" dirty="0"/>
              <a:t> </a:t>
            </a:r>
            <a:r>
              <a:rPr lang="en-US" dirty="0" err="1"/>
              <a:t>sredini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bi se </a:t>
            </a:r>
            <a:r>
              <a:rPr lang="en-US" dirty="0" err="1"/>
              <a:t>mogle</a:t>
            </a:r>
            <a:r>
              <a:rPr lang="en-US" dirty="0"/>
              <a:t> </a:t>
            </a:r>
            <a:r>
              <a:rPr lang="en-US" dirty="0" err="1" smtClean="0"/>
              <a:t>spr</a:t>
            </a:r>
            <a:r>
              <a:rPr lang="sr-Latn-ME" dirty="0" smtClean="0"/>
              <a:t>ij</a:t>
            </a:r>
            <a:r>
              <a:rPr lang="en-US" dirty="0" err="1" smtClean="0"/>
              <a:t>ečiti</a:t>
            </a:r>
            <a:r>
              <a:rPr lang="en-US" dirty="0" smtClean="0"/>
              <a:t> </a:t>
            </a:r>
            <a:r>
              <a:rPr lang="en-US" dirty="0" err="1"/>
              <a:t>postojanjem</a:t>
            </a:r>
            <a:r>
              <a:rPr lang="en-US" dirty="0"/>
              <a:t> </a:t>
            </a:r>
            <a:r>
              <a:rPr lang="en-US" dirty="0" err="1"/>
              <a:t>razrađenog</a:t>
            </a:r>
            <a:r>
              <a:rPr lang="en-US" dirty="0"/>
              <a:t> </a:t>
            </a:r>
            <a:r>
              <a:rPr lang="en-US" dirty="0" err="1"/>
              <a:t>mehanizma</a:t>
            </a:r>
            <a:r>
              <a:rPr lang="en-US" dirty="0"/>
              <a:t> </a:t>
            </a:r>
            <a:r>
              <a:rPr lang="en-US" dirty="0" err="1"/>
              <a:t>upravljanja</a:t>
            </a:r>
            <a:r>
              <a:rPr lang="en-US" dirty="0"/>
              <a:t> </a:t>
            </a:r>
            <a:r>
              <a:rPr lang="en-US" dirty="0" err="1"/>
              <a:t>rizikom</a:t>
            </a:r>
            <a:r>
              <a:rPr lang="en-US" dirty="0"/>
              <a:t> od </a:t>
            </a:r>
            <a:r>
              <a:rPr lang="en-US" dirty="0" err="1"/>
              <a:t>udesa</a:t>
            </a:r>
            <a:r>
              <a:rPr lang="en-US" dirty="0"/>
              <a:t>.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72018" y="1460665"/>
            <a:ext cx="3937052" cy="24803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018" y="4428038"/>
            <a:ext cx="3937051" cy="242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7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8145" y="2603500"/>
            <a:ext cx="5231967" cy="3416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ME" i="1" dirty="0" smtClean="0"/>
              <a:t>-</a:t>
            </a:r>
            <a:r>
              <a:rPr lang="en-US" i="1" dirty="0" err="1" smtClean="0"/>
              <a:t>Usp</a:t>
            </a:r>
            <a:r>
              <a:rPr lang="sr-Latn-ME" i="1" dirty="0"/>
              <a:t>j</a:t>
            </a:r>
            <a:r>
              <a:rPr lang="en-US" i="1" dirty="0" err="1" smtClean="0"/>
              <a:t>ešna</a:t>
            </a:r>
            <a:r>
              <a:rPr lang="en-US" i="1" dirty="0" smtClean="0"/>
              <a:t> </a:t>
            </a:r>
            <a:r>
              <a:rPr lang="en-US" i="1" dirty="0" err="1"/>
              <a:t>zaštita</a:t>
            </a:r>
            <a:r>
              <a:rPr lang="en-US" i="1" dirty="0"/>
              <a:t> </a:t>
            </a:r>
            <a:r>
              <a:rPr lang="en-US" i="1" dirty="0" err="1"/>
              <a:t>životne</a:t>
            </a:r>
            <a:r>
              <a:rPr lang="en-US" i="1" dirty="0"/>
              <a:t> </a:t>
            </a:r>
            <a:r>
              <a:rPr lang="en-US" i="1" dirty="0" err="1"/>
              <a:t>sredine</a:t>
            </a:r>
            <a:r>
              <a:rPr lang="en-US" i="1" dirty="0"/>
              <a:t> </a:t>
            </a:r>
            <a:r>
              <a:rPr lang="en-US" i="1" dirty="0" err="1" smtClean="0"/>
              <a:t>najvećim</a:t>
            </a:r>
            <a:r>
              <a:rPr lang="sr-Latn-ME" i="1" dirty="0"/>
              <a:t> </a:t>
            </a:r>
            <a:r>
              <a:rPr lang="en-US" i="1" dirty="0" smtClean="0"/>
              <a:t>d</a:t>
            </a:r>
            <a:r>
              <a:rPr lang="sr-Latn-ME" i="1" dirty="0" smtClean="0"/>
              <a:t>ij</a:t>
            </a:r>
            <a:r>
              <a:rPr lang="en-US" i="1" dirty="0" err="1" smtClean="0"/>
              <a:t>elom</a:t>
            </a:r>
            <a:r>
              <a:rPr lang="en-US" i="1" dirty="0" smtClean="0"/>
              <a:t> </a:t>
            </a:r>
            <a:r>
              <a:rPr lang="en-US" i="1" dirty="0" err="1"/>
              <a:t>počiva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 smtClean="0"/>
              <a:t>kvalitetnoj</a:t>
            </a:r>
            <a:r>
              <a:rPr lang="sr-Latn-ME" i="1" dirty="0"/>
              <a:t> </a:t>
            </a:r>
            <a:r>
              <a:rPr lang="en-US" i="1" dirty="0" err="1" smtClean="0"/>
              <a:t>proc</a:t>
            </a:r>
            <a:r>
              <a:rPr lang="sr-Latn-ME" i="1" dirty="0" smtClean="0"/>
              <a:t>j</a:t>
            </a:r>
            <a:r>
              <a:rPr lang="en-US" i="1" dirty="0" err="1" smtClean="0"/>
              <a:t>eni</a:t>
            </a:r>
            <a:r>
              <a:rPr lang="en-US" i="1" dirty="0" smtClean="0"/>
              <a:t> </a:t>
            </a:r>
            <a:r>
              <a:rPr lang="en-US" i="1" dirty="0" err="1"/>
              <a:t>mogućih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prisutnih</a:t>
            </a:r>
            <a:r>
              <a:rPr lang="en-US" i="1" dirty="0"/>
              <a:t> </a:t>
            </a:r>
            <a:r>
              <a:rPr lang="en-US" i="1" dirty="0" err="1"/>
              <a:t>rizika</a:t>
            </a:r>
            <a:r>
              <a:rPr lang="en-US" i="1" dirty="0" smtClean="0"/>
              <a:t>.</a:t>
            </a:r>
            <a:endParaRPr lang="sr-Latn-ME" i="1" dirty="0" smtClean="0"/>
          </a:p>
          <a:p>
            <a:pPr marL="0" indent="0">
              <a:buNone/>
            </a:pPr>
            <a:r>
              <a:rPr lang="en-US" i="1" dirty="0" smtClean="0"/>
              <a:t> </a:t>
            </a:r>
            <a:r>
              <a:rPr lang="en-US" i="1" dirty="0" err="1"/>
              <a:t>Upravljanje</a:t>
            </a:r>
            <a:r>
              <a:rPr lang="en-US" i="1" dirty="0"/>
              <a:t> </a:t>
            </a:r>
            <a:r>
              <a:rPr lang="en-US" i="1" dirty="0" err="1"/>
              <a:t>ekološkim</a:t>
            </a:r>
            <a:r>
              <a:rPr lang="en-US" i="1" dirty="0"/>
              <a:t> </a:t>
            </a:r>
            <a:r>
              <a:rPr lang="en-US" i="1" dirty="0" err="1"/>
              <a:t>rizikom</a:t>
            </a:r>
            <a:r>
              <a:rPr lang="en-US" i="1" dirty="0"/>
              <a:t> </a:t>
            </a:r>
            <a:r>
              <a:rPr lang="en-US" i="1" dirty="0" smtClean="0"/>
              <a:t>je</a:t>
            </a:r>
            <a:r>
              <a:rPr lang="sr-Latn-ME" i="1" dirty="0" smtClean="0"/>
              <a:t> </a:t>
            </a:r>
            <a:r>
              <a:rPr lang="en-US" i="1" dirty="0" err="1" smtClean="0"/>
              <a:t>kompleksan</a:t>
            </a:r>
            <a:r>
              <a:rPr lang="en-US" i="1" dirty="0" smtClean="0"/>
              <a:t> </a:t>
            </a:r>
            <a:r>
              <a:rPr lang="en-US" i="1" dirty="0" err="1"/>
              <a:t>proces</a:t>
            </a:r>
            <a:r>
              <a:rPr lang="en-US" i="1" dirty="0"/>
              <a:t> </a:t>
            </a:r>
            <a:r>
              <a:rPr lang="en-US" i="1" dirty="0" err="1"/>
              <a:t>koji</a:t>
            </a:r>
            <a:r>
              <a:rPr lang="en-US" i="1" dirty="0"/>
              <a:t> </a:t>
            </a:r>
            <a:r>
              <a:rPr lang="en-US" i="1" dirty="0" err="1"/>
              <a:t>obuhvata</a:t>
            </a:r>
            <a:r>
              <a:rPr lang="en-US" i="1" dirty="0"/>
              <a:t>: </a:t>
            </a:r>
            <a:r>
              <a:rPr lang="en-US" i="1" dirty="0" err="1"/>
              <a:t>identifikaciju</a:t>
            </a:r>
            <a:r>
              <a:rPr lang="en-US" i="1" dirty="0"/>
              <a:t> </a:t>
            </a:r>
            <a:r>
              <a:rPr lang="en-US" i="1" dirty="0" err="1"/>
              <a:t>rizika</a:t>
            </a:r>
            <a:r>
              <a:rPr lang="en-US" i="1" dirty="0"/>
              <a:t>, </a:t>
            </a:r>
            <a:r>
              <a:rPr lang="en-US" i="1" dirty="0" err="1" smtClean="0"/>
              <a:t>proc</a:t>
            </a:r>
            <a:r>
              <a:rPr lang="sr-Latn-ME" i="1" dirty="0" smtClean="0"/>
              <a:t>j</a:t>
            </a:r>
            <a:r>
              <a:rPr lang="en-US" i="1" dirty="0" err="1" smtClean="0"/>
              <a:t>enu</a:t>
            </a:r>
            <a:r>
              <a:rPr lang="en-US" i="1" dirty="0" smtClean="0"/>
              <a:t> </a:t>
            </a:r>
            <a:r>
              <a:rPr lang="en-US" i="1" dirty="0" err="1"/>
              <a:t>rizika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 smtClean="0"/>
              <a:t>kontrolu</a:t>
            </a:r>
            <a:r>
              <a:rPr lang="sr-Latn-ME" i="1" dirty="0"/>
              <a:t> </a:t>
            </a:r>
            <a:r>
              <a:rPr lang="en-US" i="1" dirty="0" err="1" smtClean="0"/>
              <a:t>rizika</a:t>
            </a:r>
            <a:r>
              <a:rPr lang="en-US" i="1" dirty="0"/>
              <a:t>, </a:t>
            </a:r>
            <a:r>
              <a:rPr lang="en-US" i="1" dirty="0" err="1"/>
              <a:t>odnosno</a:t>
            </a:r>
            <a:r>
              <a:rPr lang="en-US" i="1" dirty="0"/>
              <a:t> </a:t>
            </a:r>
            <a:r>
              <a:rPr lang="en-US" i="1" dirty="0" err="1"/>
              <a:t>preduzimanje</a:t>
            </a:r>
            <a:r>
              <a:rPr lang="en-US" i="1" dirty="0"/>
              <a:t> </a:t>
            </a:r>
            <a:r>
              <a:rPr lang="en-US" i="1" dirty="0" smtClean="0"/>
              <a:t>m</a:t>
            </a:r>
            <a:r>
              <a:rPr lang="sr-Latn-ME" i="1" dirty="0" smtClean="0"/>
              <a:t>j</a:t>
            </a:r>
            <a:r>
              <a:rPr lang="en-US" i="1" dirty="0" smtClean="0"/>
              <a:t>era </a:t>
            </a:r>
            <a:r>
              <a:rPr lang="en-US" i="1" dirty="0"/>
              <a:t>da se </a:t>
            </a:r>
            <a:r>
              <a:rPr lang="en-US" i="1" dirty="0" err="1"/>
              <a:t>taj</a:t>
            </a:r>
            <a:r>
              <a:rPr lang="en-US" i="1" dirty="0"/>
              <a:t> </a:t>
            </a:r>
            <a:r>
              <a:rPr lang="en-US" i="1" dirty="0" err="1"/>
              <a:t>rizik</a:t>
            </a:r>
            <a:r>
              <a:rPr lang="en-US" i="1" dirty="0"/>
              <a:t> </a:t>
            </a:r>
            <a:r>
              <a:rPr lang="en-US" i="1" dirty="0" err="1"/>
              <a:t>svede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 smtClean="0"/>
              <a:t>prihvatljiv</a:t>
            </a:r>
            <a:r>
              <a:rPr lang="sr-Latn-ME" i="1" dirty="0"/>
              <a:t> </a:t>
            </a:r>
            <a:r>
              <a:rPr lang="en-US" i="1" dirty="0" err="1" smtClean="0"/>
              <a:t>nivo</a:t>
            </a:r>
            <a:r>
              <a:rPr lang="en-US" i="1" dirty="0" smtClean="0"/>
              <a:t>.</a:t>
            </a:r>
            <a:endParaRPr lang="sr-Latn-ME" i="1" dirty="0" smtClean="0"/>
          </a:p>
          <a:p>
            <a:pPr marL="0" indent="0">
              <a:buNone/>
            </a:pPr>
            <a:r>
              <a:rPr lang="en-US" i="1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942218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ME" dirty="0" smtClean="0"/>
              <a:t>-P</a:t>
            </a:r>
            <a:r>
              <a:rPr lang="en-US" dirty="0" err="1"/>
              <a:t>rema</a:t>
            </a:r>
            <a:r>
              <a:rPr lang="en-US" dirty="0"/>
              <a:t> </a:t>
            </a:r>
            <a:r>
              <a:rPr lang="en-US" dirty="0" err="1"/>
              <a:t>dosadašnjim</a:t>
            </a:r>
            <a:r>
              <a:rPr lang="en-US" dirty="0"/>
              <a:t> </a:t>
            </a:r>
            <a:r>
              <a:rPr lang="en-US" dirty="0" err="1"/>
              <a:t>saznanjima</a:t>
            </a:r>
            <a:r>
              <a:rPr lang="en-US" dirty="0"/>
              <a:t> </a:t>
            </a:r>
            <a:r>
              <a:rPr lang="en-US" dirty="0" err="1"/>
              <a:t>postoje</a:t>
            </a:r>
            <a:r>
              <a:rPr lang="en-US" dirty="0"/>
              <a:t> </a:t>
            </a:r>
            <a:r>
              <a:rPr lang="en-US" dirty="0" err="1"/>
              <a:t>različiti</a:t>
            </a:r>
            <a:r>
              <a:rPr lang="en-US" dirty="0"/>
              <a:t> </a:t>
            </a:r>
            <a:r>
              <a:rPr lang="en-US" dirty="0" err="1"/>
              <a:t>pristupi</a:t>
            </a:r>
            <a:r>
              <a:rPr lang="en-US" dirty="0"/>
              <a:t> u </a:t>
            </a:r>
            <a:r>
              <a:rPr lang="en-US" dirty="0" err="1" smtClean="0"/>
              <a:t>modelovanju</a:t>
            </a:r>
            <a:r>
              <a:rPr lang="sr-Latn-ME" dirty="0"/>
              <a:t> </a:t>
            </a:r>
            <a:r>
              <a:rPr lang="en-US" dirty="0" err="1" smtClean="0"/>
              <a:t>procesa</a:t>
            </a:r>
            <a:r>
              <a:rPr lang="en-US" dirty="0" smtClean="0"/>
              <a:t> </a:t>
            </a:r>
            <a:r>
              <a:rPr lang="en-US" dirty="0" err="1"/>
              <a:t>upravljanja</a:t>
            </a:r>
            <a:r>
              <a:rPr lang="en-US" dirty="0"/>
              <a:t> </a:t>
            </a:r>
            <a:r>
              <a:rPr lang="en-US" dirty="0" err="1"/>
              <a:t>ekološkim</a:t>
            </a:r>
            <a:r>
              <a:rPr lang="en-US" dirty="0"/>
              <a:t> </a:t>
            </a:r>
            <a:r>
              <a:rPr lang="en-US" dirty="0" err="1"/>
              <a:t>rizikom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proc</a:t>
            </a:r>
            <a:r>
              <a:rPr lang="sr-Latn-ME" dirty="0" smtClean="0"/>
              <a:t>j</a:t>
            </a:r>
            <a:r>
              <a:rPr lang="en-US" dirty="0" err="1" smtClean="0"/>
              <a:t>ene</a:t>
            </a:r>
            <a:r>
              <a:rPr lang="en-US" dirty="0" smtClean="0"/>
              <a:t> </a:t>
            </a:r>
            <a:r>
              <a:rPr lang="en-US" dirty="0"/>
              <a:t>tog </a:t>
            </a:r>
            <a:r>
              <a:rPr lang="en-US" dirty="0" err="1"/>
              <a:t>rizika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Shvatanja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metodologija</a:t>
            </a:r>
            <a:r>
              <a:rPr lang="en-US" dirty="0"/>
              <a:t> </a:t>
            </a:r>
            <a:r>
              <a:rPr lang="en-US" dirty="0" err="1"/>
              <a:t>postupaka</a:t>
            </a:r>
            <a:r>
              <a:rPr lang="en-US" dirty="0"/>
              <a:t> </a:t>
            </a:r>
            <a:r>
              <a:rPr lang="en-US" dirty="0" err="1"/>
              <a:t>uglavnom</a:t>
            </a:r>
            <a:r>
              <a:rPr lang="en-US" dirty="0"/>
              <a:t> se </a:t>
            </a:r>
            <a:r>
              <a:rPr lang="en-US" dirty="0" err="1"/>
              <a:t>svode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zajednički</a:t>
            </a:r>
            <a:r>
              <a:rPr lang="en-US" dirty="0"/>
              <a:t> </a:t>
            </a:r>
            <a:r>
              <a:rPr lang="en-US" dirty="0" err="1" smtClean="0"/>
              <a:t>cilj</a:t>
            </a:r>
            <a:r>
              <a:rPr lang="en-US" dirty="0" smtClean="0"/>
              <a:t>,</a:t>
            </a:r>
            <a:r>
              <a:rPr lang="sr-Latn-ME" dirty="0" smtClean="0"/>
              <a:t> </a:t>
            </a:r>
            <a:r>
              <a:rPr lang="pl-PL" dirty="0" smtClean="0"/>
              <a:t>a </a:t>
            </a:r>
            <a:r>
              <a:rPr lang="pl-PL" dirty="0"/>
              <a:t>to je: kako smanjiti postojeće ili </a:t>
            </a:r>
            <a:r>
              <a:rPr lang="pl-PL" dirty="0" smtClean="0"/>
              <a:t>izbjeći </a:t>
            </a:r>
            <a:r>
              <a:rPr lang="pl-PL" dirty="0"/>
              <a:t>potencijalne rizike.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62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1273" y="2603500"/>
            <a:ext cx="5148839" cy="3416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ME" dirty="0" smtClean="0"/>
              <a:t>-</a:t>
            </a:r>
            <a:r>
              <a:rPr lang="en-US" dirty="0" err="1" smtClean="0"/>
              <a:t>Postoji</a:t>
            </a:r>
            <a:r>
              <a:rPr lang="en-US" dirty="0" smtClean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pristupa</a:t>
            </a:r>
            <a:r>
              <a:rPr lang="en-US" dirty="0"/>
              <a:t> u </a:t>
            </a:r>
            <a:r>
              <a:rPr lang="en-US" dirty="0" err="1"/>
              <a:t>definisanju</a:t>
            </a:r>
            <a:r>
              <a:rPr lang="en-US" dirty="0"/>
              <a:t> </a:t>
            </a:r>
            <a:r>
              <a:rPr lang="en-US" dirty="0" err="1"/>
              <a:t>pojmova</a:t>
            </a:r>
            <a:r>
              <a:rPr lang="en-US" dirty="0"/>
              <a:t> </a:t>
            </a:r>
            <a:r>
              <a:rPr lang="en-US" dirty="0" err="1"/>
              <a:t>upravljanja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proc</a:t>
            </a:r>
            <a:r>
              <a:rPr lang="sr-Latn-ME" dirty="0" smtClean="0"/>
              <a:t>j</a:t>
            </a:r>
            <a:r>
              <a:rPr lang="en-US" dirty="0" err="1" smtClean="0"/>
              <a:t>ene</a:t>
            </a:r>
            <a:r>
              <a:rPr lang="en-US" dirty="0" smtClean="0"/>
              <a:t> </a:t>
            </a:r>
            <a:r>
              <a:rPr lang="en-US" dirty="0" err="1" smtClean="0"/>
              <a:t>ekološkim</a:t>
            </a:r>
            <a:r>
              <a:rPr lang="sr-Latn-ME" dirty="0"/>
              <a:t> </a:t>
            </a:r>
            <a:r>
              <a:rPr lang="en-US" dirty="0" err="1" smtClean="0"/>
              <a:t>rizikom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životnoj</a:t>
            </a:r>
            <a:r>
              <a:rPr lang="en-US" dirty="0"/>
              <a:t> </a:t>
            </a:r>
            <a:r>
              <a:rPr lang="en-US" dirty="0" err="1" smtClean="0"/>
              <a:t>sredini</a:t>
            </a:r>
            <a:endParaRPr lang="sr-Latn-ME" dirty="0" smtClean="0"/>
          </a:p>
          <a:p>
            <a:pPr marL="0" indent="0">
              <a:buNone/>
            </a:pPr>
            <a:r>
              <a:rPr lang="sr-Latn-ME" dirty="0" smtClean="0"/>
              <a:t>-</a:t>
            </a:r>
            <a:r>
              <a:rPr lang="en-US" u="sng" dirty="0" err="1" smtClean="0"/>
              <a:t>Upravljanje</a:t>
            </a:r>
            <a:r>
              <a:rPr lang="en-US" u="sng" dirty="0" smtClean="0"/>
              <a:t> </a:t>
            </a:r>
            <a:r>
              <a:rPr lang="en-US" u="sng" dirty="0" err="1"/>
              <a:t>rizikom</a:t>
            </a:r>
            <a:r>
              <a:rPr lang="en-US" u="sng" dirty="0"/>
              <a:t> </a:t>
            </a:r>
            <a:r>
              <a:rPr lang="sr-Latn-ME" u="sng" dirty="0" smtClean="0"/>
              <a:t>definiše se </a:t>
            </a:r>
            <a:r>
              <a:rPr lang="en-US" u="sng" dirty="0" err="1" smtClean="0"/>
              <a:t>kao</a:t>
            </a:r>
            <a:r>
              <a:rPr lang="en-US" u="sng" dirty="0" smtClean="0"/>
              <a:t> </a:t>
            </a:r>
            <a:r>
              <a:rPr lang="en-US" u="sng" dirty="0" err="1" smtClean="0"/>
              <a:t>složen</a:t>
            </a:r>
            <a:r>
              <a:rPr lang="sr-Latn-ME" u="sng" dirty="0" smtClean="0"/>
              <a:t>a</a:t>
            </a:r>
            <a:r>
              <a:rPr lang="en-US" u="sng" dirty="0" smtClean="0"/>
              <a:t> </a:t>
            </a:r>
            <a:r>
              <a:rPr lang="en-US" u="sng" dirty="0" err="1"/>
              <a:t>i</a:t>
            </a:r>
            <a:r>
              <a:rPr lang="en-US" u="sng" dirty="0"/>
              <a:t> </a:t>
            </a:r>
            <a:r>
              <a:rPr lang="en-US" u="sng" dirty="0" err="1" smtClean="0"/>
              <a:t>izuzetno</a:t>
            </a:r>
            <a:r>
              <a:rPr lang="sr-Latn-ME" u="sng" dirty="0"/>
              <a:t> </a:t>
            </a:r>
            <a:r>
              <a:rPr lang="en-US" u="sng" dirty="0" err="1" smtClean="0"/>
              <a:t>specifičn</a:t>
            </a:r>
            <a:r>
              <a:rPr lang="sr-Latn-ME" u="sng" dirty="0" smtClean="0"/>
              <a:t>a</a:t>
            </a:r>
            <a:r>
              <a:rPr lang="en-US" u="sng" dirty="0" smtClean="0"/>
              <a:t> </a:t>
            </a:r>
            <a:r>
              <a:rPr lang="en-US" u="sng" dirty="0" err="1"/>
              <a:t>aktivnost</a:t>
            </a:r>
            <a:r>
              <a:rPr lang="en-US" u="sng" dirty="0"/>
              <a:t> </a:t>
            </a:r>
            <a:r>
              <a:rPr lang="en-US" u="sng" dirty="0" err="1"/>
              <a:t>koja</a:t>
            </a:r>
            <a:r>
              <a:rPr lang="en-US" u="sng" dirty="0"/>
              <a:t> </a:t>
            </a:r>
            <a:r>
              <a:rPr lang="en-US" u="sng" dirty="0" err="1" smtClean="0"/>
              <a:t>zaht</a:t>
            </a:r>
            <a:r>
              <a:rPr lang="sr-Latn-ME" u="sng" dirty="0" smtClean="0"/>
              <a:t>j</a:t>
            </a:r>
            <a:r>
              <a:rPr lang="en-US" u="sng" dirty="0" err="1" smtClean="0"/>
              <a:t>eva</a:t>
            </a:r>
            <a:r>
              <a:rPr lang="en-US" u="sng" dirty="0" smtClean="0"/>
              <a:t> </a:t>
            </a:r>
            <a:r>
              <a:rPr lang="en-US" u="sng" dirty="0" err="1"/>
              <a:t>multidisciplinaran</a:t>
            </a:r>
            <a:r>
              <a:rPr lang="en-US" u="sng" dirty="0"/>
              <a:t> </a:t>
            </a:r>
            <a:r>
              <a:rPr lang="en-US" u="sng" dirty="0" err="1"/>
              <a:t>pristup</a:t>
            </a:r>
            <a:r>
              <a:rPr lang="en-US" u="sng" dirty="0"/>
              <a:t>, </a:t>
            </a:r>
            <a:r>
              <a:rPr lang="en-US" u="sng" dirty="0" err="1"/>
              <a:t>i</a:t>
            </a:r>
            <a:r>
              <a:rPr lang="en-US" u="sng" dirty="0"/>
              <a:t> </a:t>
            </a:r>
            <a:r>
              <a:rPr lang="en-US" u="sng" dirty="0" err="1" smtClean="0"/>
              <a:t>predstavlja</a:t>
            </a:r>
            <a:r>
              <a:rPr lang="sr-Latn-ME" u="sng" dirty="0"/>
              <a:t> </a:t>
            </a:r>
            <a:r>
              <a:rPr lang="en-US" u="sng" dirty="0" err="1" smtClean="0"/>
              <a:t>kompleksan</a:t>
            </a:r>
            <a:r>
              <a:rPr lang="en-US" u="sng" dirty="0" smtClean="0"/>
              <a:t> </a:t>
            </a:r>
            <a:r>
              <a:rPr lang="en-US" u="sng" dirty="0" err="1"/>
              <a:t>skup</a:t>
            </a:r>
            <a:r>
              <a:rPr lang="en-US" u="sng" dirty="0"/>
              <a:t> </a:t>
            </a:r>
            <a:r>
              <a:rPr lang="en-US" u="sng" dirty="0" smtClean="0"/>
              <a:t>m</a:t>
            </a:r>
            <a:r>
              <a:rPr lang="sr-Latn-ME" u="sng" dirty="0" smtClean="0"/>
              <a:t>j</a:t>
            </a:r>
            <a:r>
              <a:rPr lang="en-US" u="sng" dirty="0" smtClean="0"/>
              <a:t>era </a:t>
            </a:r>
            <a:r>
              <a:rPr lang="en-US" u="sng" dirty="0" err="1"/>
              <a:t>postupaka</a:t>
            </a:r>
            <a:r>
              <a:rPr lang="en-US" u="sng" dirty="0"/>
              <a:t> </a:t>
            </a:r>
            <a:r>
              <a:rPr lang="en-US" u="sng" dirty="0" err="1"/>
              <a:t>i</a:t>
            </a:r>
            <a:r>
              <a:rPr lang="en-US" u="sng" dirty="0"/>
              <a:t> </a:t>
            </a:r>
            <a:r>
              <a:rPr lang="en-US" u="sng" dirty="0" err="1"/>
              <a:t>aktivnosti</a:t>
            </a:r>
            <a:r>
              <a:rPr lang="en-US" u="sng" dirty="0"/>
              <a:t> </a:t>
            </a:r>
            <a:r>
              <a:rPr lang="en-US" u="sng" dirty="0" err="1"/>
              <a:t>koje</a:t>
            </a:r>
            <a:r>
              <a:rPr lang="en-US" u="sng" dirty="0"/>
              <a:t> </a:t>
            </a:r>
            <a:r>
              <a:rPr lang="en-US" u="sng" dirty="0" err="1"/>
              <a:t>imaju</a:t>
            </a:r>
            <a:r>
              <a:rPr lang="en-US" u="sng" dirty="0"/>
              <a:t> </a:t>
            </a:r>
            <a:r>
              <a:rPr lang="en-US" u="sng" dirty="0" err="1"/>
              <a:t>za</a:t>
            </a:r>
            <a:r>
              <a:rPr lang="en-US" u="sng" dirty="0"/>
              <a:t> </a:t>
            </a:r>
            <a:r>
              <a:rPr lang="en-US" u="sng" dirty="0" err="1"/>
              <a:t>cilj</a:t>
            </a:r>
            <a:r>
              <a:rPr lang="en-US" u="sng" dirty="0"/>
              <a:t> </a:t>
            </a:r>
            <a:r>
              <a:rPr lang="en-US" u="sng" dirty="0" err="1" smtClean="0"/>
              <a:t>smanjenje</a:t>
            </a:r>
            <a:r>
              <a:rPr lang="sr-Latn-ME" u="sng" dirty="0"/>
              <a:t> </a:t>
            </a:r>
            <a:r>
              <a:rPr lang="en-US" u="sng" dirty="0" err="1" smtClean="0"/>
              <a:t>verovatnoće</a:t>
            </a:r>
            <a:r>
              <a:rPr lang="en-US" u="sng" dirty="0" smtClean="0"/>
              <a:t> </a:t>
            </a:r>
            <a:r>
              <a:rPr lang="en-US" u="sng" dirty="0" err="1"/>
              <a:t>nastanka</a:t>
            </a:r>
            <a:r>
              <a:rPr lang="en-US" u="sng" dirty="0"/>
              <a:t> </a:t>
            </a:r>
            <a:r>
              <a:rPr lang="en-US" u="sng" dirty="0" err="1"/>
              <a:t>rizika</a:t>
            </a:r>
            <a:r>
              <a:rPr lang="en-US" u="sng" dirty="0"/>
              <a:t> </a:t>
            </a:r>
            <a:r>
              <a:rPr lang="en-US" u="sng" dirty="0" err="1"/>
              <a:t>i</a:t>
            </a:r>
            <a:r>
              <a:rPr lang="en-US" u="sng" dirty="0"/>
              <a:t> </a:t>
            </a:r>
            <a:r>
              <a:rPr lang="en-US" u="sng" dirty="0" err="1"/>
              <a:t>mogućih</a:t>
            </a:r>
            <a:r>
              <a:rPr lang="en-US" u="sng" dirty="0"/>
              <a:t> </a:t>
            </a:r>
            <a:r>
              <a:rPr lang="en-US" u="sng" dirty="0" err="1" smtClean="0"/>
              <a:t>posl</a:t>
            </a:r>
            <a:r>
              <a:rPr lang="sr-Latn-ME" u="sng" dirty="0" smtClean="0"/>
              <a:t>j</a:t>
            </a:r>
            <a:r>
              <a:rPr lang="en-US" u="sng" dirty="0" err="1" smtClean="0"/>
              <a:t>edica</a:t>
            </a:r>
            <a:r>
              <a:rPr lang="en-US" u="sng" dirty="0"/>
              <a:t>, </a:t>
            </a:r>
            <a:r>
              <a:rPr lang="en-US" u="sng" dirty="0" err="1"/>
              <a:t>radi</a:t>
            </a:r>
            <a:r>
              <a:rPr lang="en-US" u="sng" dirty="0"/>
              <a:t> </a:t>
            </a:r>
            <a:r>
              <a:rPr lang="en-US" u="sng" dirty="0" err="1"/>
              <a:t>stvaranja</a:t>
            </a:r>
            <a:r>
              <a:rPr lang="en-US" u="sng" dirty="0"/>
              <a:t> </a:t>
            </a:r>
            <a:r>
              <a:rPr lang="en-US" u="sng" dirty="0" err="1" smtClean="0"/>
              <a:t>uslova</a:t>
            </a:r>
            <a:r>
              <a:rPr lang="sr-Latn-ME" u="sng" dirty="0"/>
              <a:t> </a:t>
            </a:r>
            <a:r>
              <a:rPr lang="en-US" u="sng" dirty="0" smtClean="0"/>
              <a:t>pod </a:t>
            </a:r>
            <a:r>
              <a:rPr lang="en-US" u="sng" dirty="0" err="1"/>
              <a:t>kojima</a:t>
            </a:r>
            <a:r>
              <a:rPr lang="en-US" u="sng" dirty="0"/>
              <a:t> </a:t>
            </a:r>
            <a:r>
              <a:rPr lang="en-US" u="sng" dirty="0" err="1"/>
              <a:t>rizik</a:t>
            </a:r>
            <a:r>
              <a:rPr lang="en-US" u="sng" dirty="0"/>
              <a:t> </a:t>
            </a:r>
            <a:r>
              <a:rPr lang="en-US" u="sng" dirty="0" err="1"/>
              <a:t>može</a:t>
            </a:r>
            <a:r>
              <a:rPr lang="en-US" u="sng" dirty="0"/>
              <a:t> </a:t>
            </a:r>
            <a:r>
              <a:rPr lang="en-US" u="sng" dirty="0" err="1"/>
              <a:t>biti</a:t>
            </a:r>
            <a:r>
              <a:rPr lang="en-US" u="sng" dirty="0"/>
              <a:t> </a:t>
            </a:r>
            <a:r>
              <a:rPr lang="en-US" u="sng" dirty="0" err="1"/>
              <a:t>sveden</a:t>
            </a:r>
            <a:r>
              <a:rPr lang="en-US" u="sng" dirty="0"/>
              <a:t> </a:t>
            </a:r>
            <a:r>
              <a:rPr lang="en-US" u="sng" dirty="0" err="1"/>
              <a:t>na</a:t>
            </a:r>
            <a:r>
              <a:rPr lang="en-US" u="sng" dirty="0"/>
              <a:t> </a:t>
            </a:r>
            <a:r>
              <a:rPr lang="en-US" u="sng" dirty="0" err="1"/>
              <a:t>prihvatljiv</a:t>
            </a:r>
            <a:r>
              <a:rPr lang="en-US" u="sng" dirty="0"/>
              <a:t> </a:t>
            </a:r>
            <a:r>
              <a:rPr lang="en-US" u="sng" dirty="0" err="1" smtClean="0"/>
              <a:t>nivo</a:t>
            </a:r>
            <a:r>
              <a:rPr lang="sr-Latn-ME" u="sng" dirty="0"/>
              <a:t>.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ME" dirty="0" smtClean="0"/>
              <a:t>-</a:t>
            </a:r>
            <a:r>
              <a:rPr lang="en-US" u="sng" dirty="0" err="1" smtClean="0"/>
              <a:t>Pojam</a:t>
            </a:r>
            <a:r>
              <a:rPr lang="en-US" u="sng" dirty="0" smtClean="0"/>
              <a:t> </a:t>
            </a:r>
            <a:r>
              <a:rPr lang="en-US" u="sng" dirty="0" err="1" smtClean="0"/>
              <a:t>upravljanja</a:t>
            </a:r>
            <a:r>
              <a:rPr lang="sr-Latn-ME" u="sng" dirty="0"/>
              <a:t> </a:t>
            </a:r>
            <a:r>
              <a:rPr lang="en-US" u="sng" dirty="0" err="1" smtClean="0"/>
              <a:t>rizikom</a:t>
            </a:r>
            <a:r>
              <a:rPr lang="en-US" u="sng" dirty="0" smtClean="0"/>
              <a:t> </a:t>
            </a:r>
            <a:r>
              <a:rPr lang="en-US" u="sng" dirty="0"/>
              <a:t>u </a:t>
            </a:r>
            <a:r>
              <a:rPr lang="en-US" u="sng" dirty="0" err="1"/>
              <a:t>životnoj</a:t>
            </a:r>
            <a:r>
              <a:rPr lang="en-US" u="sng" dirty="0"/>
              <a:t> </a:t>
            </a:r>
            <a:r>
              <a:rPr lang="en-US" u="sng" dirty="0" err="1"/>
              <a:t>sredini</a:t>
            </a:r>
            <a:r>
              <a:rPr lang="en-US" u="sng" dirty="0"/>
              <a:t> </a:t>
            </a:r>
            <a:r>
              <a:rPr lang="en-US" u="sng" dirty="0" err="1"/>
              <a:t>definiše</a:t>
            </a:r>
            <a:r>
              <a:rPr lang="en-US" u="sng" dirty="0"/>
              <a:t> se </a:t>
            </a:r>
            <a:r>
              <a:rPr lang="en-US" u="sng" dirty="0" err="1"/>
              <a:t>i</a:t>
            </a:r>
            <a:r>
              <a:rPr lang="en-US" u="sng" dirty="0"/>
              <a:t> </a:t>
            </a:r>
            <a:r>
              <a:rPr lang="en-US" u="sng" dirty="0" err="1"/>
              <a:t>na</a:t>
            </a:r>
            <a:r>
              <a:rPr lang="en-US" u="sng" dirty="0"/>
              <a:t> </a:t>
            </a:r>
            <a:r>
              <a:rPr lang="en-US" u="sng" dirty="0" err="1"/>
              <a:t>način</a:t>
            </a:r>
            <a:r>
              <a:rPr lang="en-US" u="sng" dirty="0"/>
              <a:t> da je to </a:t>
            </a:r>
            <a:r>
              <a:rPr lang="en-US" u="sng" dirty="0" err="1"/>
              <a:t>optimalni</a:t>
            </a:r>
            <a:r>
              <a:rPr lang="en-US" u="sng" dirty="0"/>
              <a:t> </a:t>
            </a:r>
            <a:r>
              <a:rPr lang="en-US" u="sng" dirty="0" err="1"/>
              <a:t>izbor</a:t>
            </a:r>
            <a:r>
              <a:rPr lang="en-US" u="sng" dirty="0"/>
              <a:t> </a:t>
            </a:r>
            <a:r>
              <a:rPr lang="en-US" u="sng" dirty="0" err="1" smtClean="0"/>
              <a:t>preventivnog</a:t>
            </a:r>
            <a:r>
              <a:rPr lang="sr-Latn-ME" u="sng" dirty="0"/>
              <a:t> </a:t>
            </a:r>
            <a:r>
              <a:rPr lang="pl-PL" u="sng" dirty="0" smtClean="0"/>
              <a:t>djelovanja </a:t>
            </a:r>
            <a:r>
              <a:rPr lang="pl-PL" u="sng" dirty="0"/>
              <a:t>koje daje minimalni </a:t>
            </a:r>
            <a:r>
              <a:rPr lang="pl-PL" u="sng" dirty="0" smtClean="0"/>
              <a:t>rizik.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983930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878917" cy="706964"/>
          </a:xfrm>
        </p:spPr>
        <p:txBody>
          <a:bodyPr/>
          <a:lstStyle/>
          <a:p>
            <a:r>
              <a:rPr lang="en-US" dirty="0" err="1"/>
              <a:t>Metodologija</a:t>
            </a:r>
            <a:r>
              <a:rPr lang="en-US" dirty="0"/>
              <a:t> </a:t>
            </a:r>
            <a:r>
              <a:rPr lang="en-US" dirty="0" err="1"/>
              <a:t>upravljanja</a:t>
            </a:r>
            <a:r>
              <a:rPr lang="en-US" dirty="0"/>
              <a:t> </a:t>
            </a:r>
            <a:r>
              <a:rPr lang="en-US" dirty="0" err="1"/>
              <a:t>ekološkim</a:t>
            </a:r>
            <a:r>
              <a:rPr lang="en-US" dirty="0"/>
              <a:t> </a:t>
            </a:r>
            <a:r>
              <a:rPr lang="en-US" dirty="0" err="1"/>
              <a:t>rizikom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9387" y="2161308"/>
            <a:ext cx="5540725" cy="46966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ME" dirty="0" smtClean="0"/>
              <a:t>-</a:t>
            </a:r>
            <a:r>
              <a:rPr lang="en-US" dirty="0" err="1" smtClean="0"/>
              <a:t>Jedan</a:t>
            </a:r>
            <a:r>
              <a:rPr lang="en-US" dirty="0" smtClean="0"/>
              <a:t> </a:t>
            </a:r>
            <a:r>
              <a:rPr lang="en-US" dirty="0"/>
              <a:t>od </a:t>
            </a:r>
            <a:r>
              <a:rPr lang="en-US" dirty="0" err="1"/>
              <a:t>najprihvatljivijih</a:t>
            </a:r>
            <a:r>
              <a:rPr lang="en-US" dirty="0"/>
              <a:t> </a:t>
            </a:r>
            <a:r>
              <a:rPr lang="en-US" dirty="0" err="1"/>
              <a:t>modela</a:t>
            </a:r>
            <a:r>
              <a:rPr lang="en-US" dirty="0"/>
              <a:t> </a:t>
            </a:r>
            <a:r>
              <a:rPr lang="en-US" dirty="0" err="1"/>
              <a:t>upravljanja</a:t>
            </a:r>
            <a:r>
              <a:rPr lang="en-US" dirty="0"/>
              <a:t> </a:t>
            </a:r>
            <a:r>
              <a:rPr lang="en-US" dirty="0" err="1"/>
              <a:t>ekološkim</a:t>
            </a:r>
            <a:r>
              <a:rPr lang="en-US" dirty="0"/>
              <a:t> </a:t>
            </a:r>
            <a:r>
              <a:rPr lang="en-US" dirty="0" err="1"/>
              <a:t>rizikom</a:t>
            </a:r>
            <a:r>
              <a:rPr lang="en-US" dirty="0"/>
              <a:t> </a:t>
            </a:r>
            <a:r>
              <a:rPr lang="en-US" dirty="0" err="1" smtClean="0"/>
              <a:t>podrazum</a:t>
            </a:r>
            <a:r>
              <a:rPr lang="sr-Latn-ME" dirty="0" smtClean="0"/>
              <a:t>ij</a:t>
            </a:r>
            <a:r>
              <a:rPr lang="en-US" dirty="0" err="1" smtClean="0"/>
              <a:t>eva</a:t>
            </a:r>
            <a:r>
              <a:rPr lang="sr-Latn-ME" dirty="0"/>
              <a:t> </a:t>
            </a:r>
            <a:r>
              <a:rPr lang="en-US" dirty="0" err="1" smtClean="0"/>
              <a:t>sprovođenje</a:t>
            </a:r>
            <a:r>
              <a:rPr lang="en-US" dirty="0" smtClean="0"/>
              <a:t> </a:t>
            </a:r>
            <a:r>
              <a:rPr lang="en-US" dirty="0"/>
              <a:t>tri faze: </a:t>
            </a:r>
            <a:r>
              <a:rPr lang="en-US" dirty="0" err="1"/>
              <a:t>identifikaciju</a:t>
            </a:r>
            <a:r>
              <a:rPr lang="en-US" dirty="0"/>
              <a:t> </a:t>
            </a:r>
            <a:r>
              <a:rPr lang="en-US" dirty="0" err="1"/>
              <a:t>rizika</a:t>
            </a:r>
            <a:r>
              <a:rPr lang="en-US" dirty="0"/>
              <a:t>, </a:t>
            </a:r>
            <a:r>
              <a:rPr lang="en-US" dirty="0" err="1" smtClean="0"/>
              <a:t>proc</a:t>
            </a:r>
            <a:r>
              <a:rPr lang="sr-Latn-ME" dirty="0" smtClean="0"/>
              <a:t>j</a:t>
            </a:r>
            <a:r>
              <a:rPr lang="en-US" dirty="0" err="1" smtClean="0"/>
              <a:t>enu</a:t>
            </a:r>
            <a:r>
              <a:rPr lang="en-US" dirty="0" smtClean="0"/>
              <a:t> </a:t>
            </a:r>
            <a:r>
              <a:rPr lang="en-US" dirty="0" err="1"/>
              <a:t>ekološkog</a:t>
            </a:r>
            <a:r>
              <a:rPr lang="en-US" dirty="0"/>
              <a:t> </a:t>
            </a:r>
            <a:r>
              <a:rPr lang="en-US" dirty="0" err="1" smtClean="0"/>
              <a:t>rizika</a:t>
            </a:r>
            <a:r>
              <a:rPr lang="sr-Latn-ME" dirty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kontrolu</a:t>
            </a:r>
            <a:r>
              <a:rPr lang="en-US" dirty="0"/>
              <a:t> </a:t>
            </a:r>
            <a:r>
              <a:rPr lang="en-US" dirty="0" err="1"/>
              <a:t>rizika</a:t>
            </a:r>
            <a:r>
              <a:rPr lang="en-US" dirty="0" smtClean="0"/>
              <a:t>.</a:t>
            </a:r>
            <a:endParaRPr lang="sr-Latn-ME" dirty="0" smtClean="0"/>
          </a:p>
          <a:p>
            <a:pPr marL="0" indent="0">
              <a:buNone/>
            </a:pPr>
            <a:r>
              <a:rPr lang="sr-Latn-ME" i="1" dirty="0" smtClean="0"/>
              <a:t>1.</a:t>
            </a:r>
            <a:r>
              <a:rPr lang="en-US" i="1" u="sng" dirty="0" err="1" smtClean="0"/>
              <a:t>Identifikacija</a:t>
            </a:r>
            <a:r>
              <a:rPr lang="en-US" i="1" u="sng" dirty="0" smtClean="0"/>
              <a:t> </a:t>
            </a:r>
            <a:r>
              <a:rPr lang="en-US" i="1" u="sng" dirty="0" err="1"/>
              <a:t>rizika</a:t>
            </a:r>
            <a:r>
              <a:rPr lang="en-US" i="1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prva</a:t>
            </a:r>
            <a:r>
              <a:rPr lang="en-US" dirty="0"/>
              <a:t> od tri </a:t>
            </a:r>
            <a:r>
              <a:rPr lang="en-US" dirty="0" err="1"/>
              <a:t>međuzavisne</a:t>
            </a:r>
            <a:r>
              <a:rPr lang="en-US" dirty="0"/>
              <a:t> faze u </a:t>
            </a:r>
            <a:r>
              <a:rPr lang="en-US" dirty="0" err="1" smtClean="0"/>
              <a:t>procesu</a:t>
            </a:r>
            <a:r>
              <a:rPr lang="sr-Latn-ME" dirty="0"/>
              <a:t> </a:t>
            </a:r>
            <a:r>
              <a:rPr lang="en-US" dirty="0" err="1" smtClean="0"/>
              <a:t>upravljanja</a:t>
            </a:r>
            <a:r>
              <a:rPr lang="en-US" dirty="0" smtClean="0"/>
              <a:t> </a:t>
            </a:r>
            <a:r>
              <a:rPr lang="en-US" dirty="0" err="1"/>
              <a:t>ekološkim</a:t>
            </a:r>
            <a:r>
              <a:rPr lang="en-US" dirty="0"/>
              <a:t> </a:t>
            </a:r>
            <a:r>
              <a:rPr lang="en-US" dirty="0" err="1"/>
              <a:t>rizikom</a:t>
            </a:r>
            <a:r>
              <a:rPr lang="en-US" dirty="0"/>
              <a:t>. </a:t>
            </a:r>
            <a:r>
              <a:rPr lang="en-US" u="sng" dirty="0"/>
              <a:t>Ova </a:t>
            </a:r>
            <a:r>
              <a:rPr lang="en-US" u="sng" dirty="0" err="1"/>
              <a:t>faza</a:t>
            </a:r>
            <a:r>
              <a:rPr lang="en-US" u="sng" dirty="0"/>
              <a:t> </a:t>
            </a:r>
            <a:r>
              <a:rPr lang="en-US" u="sng" dirty="0" err="1"/>
              <a:t>ima</a:t>
            </a:r>
            <a:r>
              <a:rPr lang="en-US" u="sng" dirty="0"/>
              <a:t> </a:t>
            </a:r>
            <a:r>
              <a:rPr lang="en-US" u="sng" dirty="0" err="1"/>
              <a:t>za</a:t>
            </a:r>
            <a:r>
              <a:rPr lang="en-US" u="sng" dirty="0"/>
              <a:t> </a:t>
            </a:r>
            <a:r>
              <a:rPr lang="en-US" u="sng" dirty="0" err="1"/>
              <a:t>cilj</a:t>
            </a:r>
            <a:r>
              <a:rPr lang="en-US" u="sng" dirty="0"/>
              <a:t> da </a:t>
            </a:r>
            <a:r>
              <a:rPr lang="en-US" u="sng" dirty="0" err="1"/>
              <a:t>utvrdi</a:t>
            </a:r>
            <a:r>
              <a:rPr lang="en-US" u="sng" dirty="0"/>
              <a:t> </a:t>
            </a:r>
            <a:r>
              <a:rPr lang="en-US" u="sng" dirty="0" err="1"/>
              <a:t>moguće</a:t>
            </a:r>
            <a:r>
              <a:rPr lang="en-US" u="sng" dirty="0"/>
              <a:t> </a:t>
            </a:r>
            <a:r>
              <a:rPr lang="en-US" u="sng" dirty="0" err="1" smtClean="0"/>
              <a:t>pojavljivanje</a:t>
            </a:r>
            <a:r>
              <a:rPr lang="sr-Latn-ME" u="sng" dirty="0"/>
              <a:t> </a:t>
            </a:r>
            <a:r>
              <a:rPr lang="en-US" u="sng" dirty="0" err="1" smtClean="0"/>
              <a:t>rizika</a:t>
            </a:r>
            <a:r>
              <a:rPr lang="en-US" u="sng" dirty="0" smtClean="0"/>
              <a:t> </a:t>
            </a:r>
            <a:r>
              <a:rPr lang="en-US" u="sng" dirty="0" err="1"/>
              <a:t>ili</a:t>
            </a:r>
            <a:r>
              <a:rPr lang="en-US" u="sng" dirty="0"/>
              <a:t> da </a:t>
            </a:r>
            <a:r>
              <a:rPr lang="en-US" u="sng" dirty="0" err="1"/>
              <a:t>prepozna</a:t>
            </a:r>
            <a:r>
              <a:rPr lang="en-US" u="sng" dirty="0"/>
              <a:t> </a:t>
            </a:r>
            <a:r>
              <a:rPr lang="en-US" u="sng" dirty="0" err="1"/>
              <a:t>već</a:t>
            </a:r>
            <a:r>
              <a:rPr lang="en-US" u="sng" dirty="0"/>
              <a:t> </a:t>
            </a:r>
            <a:r>
              <a:rPr lang="en-US" u="sng" dirty="0" err="1"/>
              <a:t>postojeći</a:t>
            </a:r>
            <a:r>
              <a:rPr lang="en-US" u="sng" dirty="0"/>
              <a:t> </a:t>
            </a:r>
            <a:r>
              <a:rPr lang="en-US" u="sng" dirty="0" err="1"/>
              <a:t>rizik</a:t>
            </a:r>
            <a:r>
              <a:rPr lang="en-US" u="sng" dirty="0"/>
              <a:t>. </a:t>
            </a:r>
            <a:r>
              <a:rPr lang="sr-Latn-ME" u="sng" dirty="0" smtClean="0"/>
              <a:t> </a:t>
            </a:r>
            <a:r>
              <a:rPr lang="sr-Latn-ME" dirty="0" smtClean="0"/>
              <a:t>  </a:t>
            </a:r>
            <a:r>
              <a:rPr lang="en-US" u="sng" dirty="0" err="1" smtClean="0"/>
              <a:t>Odgovarajućim</a:t>
            </a:r>
            <a:r>
              <a:rPr lang="en-US" u="sng" dirty="0" smtClean="0"/>
              <a:t> </a:t>
            </a:r>
            <a:r>
              <a:rPr lang="en-US" u="sng" dirty="0" err="1" smtClean="0"/>
              <a:t>praćenjem</a:t>
            </a:r>
            <a:r>
              <a:rPr lang="sr-Latn-ME" u="sng" dirty="0"/>
              <a:t> </a:t>
            </a:r>
            <a:r>
              <a:rPr lang="en-US" u="sng" dirty="0" err="1" smtClean="0"/>
              <a:t>stanja</a:t>
            </a:r>
            <a:r>
              <a:rPr lang="en-US" u="sng" dirty="0" smtClean="0"/>
              <a:t> </a:t>
            </a:r>
            <a:r>
              <a:rPr lang="en-US" u="sng" dirty="0" err="1"/>
              <a:t>životne</a:t>
            </a:r>
            <a:r>
              <a:rPr lang="en-US" u="sng" dirty="0"/>
              <a:t> </a:t>
            </a:r>
            <a:r>
              <a:rPr lang="en-US" u="sng" dirty="0" err="1"/>
              <a:t>sredine</a:t>
            </a:r>
            <a:r>
              <a:rPr lang="en-US" u="sng" dirty="0"/>
              <a:t> </a:t>
            </a:r>
            <a:r>
              <a:rPr lang="en-US" u="sng" dirty="0" err="1"/>
              <a:t>moguće</a:t>
            </a:r>
            <a:r>
              <a:rPr lang="en-US" u="sng" dirty="0"/>
              <a:t> je </a:t>
            </a:r>
            <a:r>
              <a:rPr lang="en-US" u="sng" dirty="0" err="1"/>
              <a:t>definisati</a:t>
            </a:r>
            <a:r>
              <a:rPr lang="en-US" u="sng" dirty="0"/>
              <a:t> </a:t>
            </a:r>
            <a:r>
              <a:rPr lang="en-US" u="sng" dirty="0" err="1"/>
              <a:t>parametre</a:t>
            </a:r>
            <a:r>
              <a:rPr lang="en-US" u="sng" dirty="0"/>
              <a:t> </a:t>
            </a:r>
            <a:r>
              <a:rPr lang="en-US" u="sng" dirty="0" err="1"/>
              <a:t>životne</a:t>
            </a:r>
            <a:r>
              <a:rPr lang="en-US" u="sng" dirty="0"/>
              <a:t> </a:t>
            </a:r>
            <a:r>
              <a:rPr lang="en-US" u="sng" dirty="0" err="1" smtClean="0"/>
              <a:t>sredine</a:t>
            </a:r>
            <a:r>
              <a:rPr lang="sr-Latn-ME" u="sng" dirty="0"/>
              <a:t> </a:t>
            </a:r>
            <a:r>
              <a:rPr lang="en-US" u="sng" dirty="0" err="1" smtClean="0"/>
              <a:t>koji</a:t>
            </a:r>
            <a:r>
              <a:rPr lang="en-US" u="sng" dirty="0" smtClean="0"/>
              <a:t> </a:t>
            </a:r>
            <a:r>
              <a:rPr lang="en-US" u="sng" dirty="0" err="1"/>
              <a:t>ukazuju</a:t>
            </a:r>
            <a:r>
              <a:rPr lang="en-US" u="sng" dirty="0"/>
              <a:t> </a:t>
            </a:r>
            <a:r>
              <a:rPr lang="en-US" u="sng" dirty="0" err="1"/>
              <a:t>na</a:t>
            </a:r>
            <a:r>
              <a:rPr lang="en-US" u="sng" dirty="0"/>
              <a:t> </a:t>
            </a:r>
            <a:r>
              <a:rPr lang="en-US" u="sng" dirty="0" err="1"/>
              <a:t>rizike</a:t>
            </a:r>
            <a:r>
              <a:rPr lang="en-US" u="sng" dirty="0"/>
              <a:t>. Na </a:t>
            </a:r>
            <a:r>
              <a:rPr lang="en-US" u="sng" dirty="0" err="1"/>
              <a:t>ovaj</a:t>
            </a:r>
            <a:r>
              <a:rPr lang="en-US" u="sng" dirty="0"/>
              <a:t> </a:t>
            </a:r>
            <a:r>
              <a:rPr lang="en-US" u="sng" dirty="0" err="1"/>
              <a:t>način</a:t>
            </a:r>
            <a:r>
              <a:rPr lang="en-US" u="sng" dirty="0"/>
              <a:t> </a:t>
            </a:r>
            <a:r>
              <a:rPr lang="en-US" dirty="0" err="1"/>
              <a:t>identifikacijom</a:t>
            </a:r>
            <a:r>
              <a:rPr lang="en-US" dirty="0"/>
              <a:t> </a:t>
            </a:r>
            <a:r>
              <a:rPr lang="en-US" dirty="0" err="1"/>
              <a:t>rizika</a:t>
            </a:r>
            <a:r>
              <a:rPr lang="en-US" dirty="0"/>
              <a:t> u </a:t>
            </a:r>
            <a:r>
              <a:rPr lang="en-US" dirty="0" err="1" smtClean="0"/>
              <a:t>procesu</a:t>
            </a:r>
            <a:r>
              <a:rPr lang="sr-Latn-ME" dirty="0"/>
              <a:t> </a:t>
            </a:r>
            <a:r>
              <a:rPr lang="en-US" dirty="0" err="1" smtClean="0"/>
              <a:t>upravljanja</a:t>
            </a:r>
            <a:r>
              <a:rPr lang="en-US" dirty="0" smtClean="0"/>
              <a:t> </a:t>
            </a:r>
            <a:r>
              <a:rPr lang="en-US" dirty="0" err="1"/>
              <a:t>zaštitom</a:t>
            </a:r>
            <a:r>
              <a:rPr lang="en-US" dirty="0"/>
              <a:t> </a:t>
            </a:r>
            <a:r>
              <a:rPr lang="en-US" dirty="0" err="1"/>
              <a:t>životne</a:t>
            </a:r>
            <a:r>
              <a:rPr lang="en-US" dirty="0"/>
              <a:t> </a:t>
            </a:r>
            <a:r>
              <a:rPr lang="en-US" dirty="0" err="1"/>
              <a:t>sredine</a:t>
            </a:r>
            <a:r>
              <a:rPr lang="en-US" dirty="0"/>
              <a:t> </a:t>
            </a:r>
            <a:r>
              <a:rPr lang="en-US" u="sng" dirty="0" err="1"/>
              <a:t>stvaraju</a:t>
            </a:r>
            <a:r>
              <a:rPr lang="en-US" u="sng" dirty="0"/>
              <a:t> se </a:t>
            </a:r>
            <a:r>
              <a:rPr lang="en-US" u="sng" dirty="0" err="1"/>
              <a:t>uslovi</a:t>
            </a:r>
            <a:r>
              <a:rPr lang="en-US" u="sng" dirty="0"/>
              <a:t> </a:t>
            </a:r>
            <a:r>
              <a:rPr lang="en-US" u="sng" dirty="0" err="1"/>
              <a:t>kako</a:t>
            </a:r>
            <a:r>
              <a:rPr lang="en-US" u="sng" dirty="0"/>
              <a:t> </a:t>
            </a:r>
            <a:r>
              <a:rPr lang="en-US" u="sng" dirty="0" err="1"/>
              <a:t>za</a:t>
            </a:r>
            <a:r>
              <a:rPr lang="en-US" u="sng" dirty="0"/>
              <a:t> </a:t>
            </a:r>
            <a:r>
              <a:rPr lang="en-US" u="sng" dirty="0" err="1" smtClean="0"/>
              <a:t>prevenciju</a:t>
            </a:r>
            <a:r>
              <a:rPr lang="sr-Latn-ME" u="sng" dirty="0"/>
              <a:t> </a:t>
            </a:r>
            <a:r>
              <a:rPr lang="pl-PL" u="sng" dirty="0" smtClean="0"/>
              <a:t>od </a:t>
            </a:r>
            <a:r>
              <a:rPr lang="pl-PL" u="sng" dirty="0"/>
              <a:t>potencijalnih rizika, tako i za kontrolu postojećih rizika.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339439"/>
            <a:ext cx="5547859" cy="4144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ME" i="1" dirty="0" smtClean="0"/>
              <a:t>2.</a:t>
            </a:r>
            <a:r>
              <a:rPr lang="en-US" i="1" u="sng" dirty="0" smtClean="0"/>
              <a:t>Pro</a:t>
            </a:r>
            <a:r>
              <a:rPr lang="sr-Latn-ME" i="1" u="sng" dirty="0" smtClean="0"/>
              <a:t>cj</a:t>
            </a:r>
            <a:r>
              <a:rPr lang="en-US" i="1" u="sng" dirty="0" err="1" smtClean="0"/>
              <a:t>ena</a:t>
            </a:r>
            <a:r>
              <a:rPr lang="en-US" i="1" u="sng" dirty="0" smtClean="0"/>
              <a:t> </a:t>
            </a:r>
            <a:r>
              <a:rPr lang="en-US" i="1" u="sng" dirty="0" err="1"/>
              <a:t>ekološkog</a:t>
            </a:r>
            <a:r>
              <a:rPr lang="en-US" i="1" u="sng" dirty="0"/>
              <a:t> </a:t>
            </a:r>
            <a:r>
              <a:rPr lang="en-US" i="1" u="sng" dirty="0" err="1" smtClean="0"/>
              <a:t>rizika</a:t>
            </a:r>
            <a:r>
              <a:rPr lang="en-US" i="1" u="sng" dirty="0" smtClean="0"/>
              <a:t>- </a:t>
            </a:r>
            <a:r>
              <a:rPr lang="en-US" dirty="0"/>
              <a:t>je </a:t>
            </a:r>
            <a:r>
              <a:rPr lang="en-US" dirty="0" err="1"/>
              <a:t>suštinska</a:t>
            </a:r>
            <a:r>
              <a:rPr lang="en-US" dirty="0"/>
              <a:t> </a:t>
            </a:r>
            <a:r>
              <a:rPr lang="en-US" dirty="0" err="1"/>
              <a:t>faza</a:t>
            </a:r>
            <a:r>
              <a:rPr lang="en-US" dirty="0"/>
              <a:t> </a:t>
            </a:r>
            <a:r>
              <a:rPr lang="en-US" dirty="0" err="1"/>
              <a:t>procesa</a:t>
            </a:r>
            <a:r>
              <a:rPr lang="en-US" dirty="0"/>
              <a:t> </a:t>
            </a:r>
            <a:r>
              <a:rPr lang="en-US" dirty="0" err="1"/>
              <a:t>upravljanja</a:t>
            </a:r>
            <a:r>
              <a:rPr lang="en-US" dirty="0"/>
              <a:t>. </a:t>
            </a:r>
            <a:r>
              <a:rPr lang="en-US" u="sng" dirty="0" err="1" smtClean="0"/>
              <a:t>Može</a:t>
            </a:r>
            <a:r>
              <a:rPr lang="sr-Latn-ME" u="sng" dirty="0"/>
              <a:t> </a:t>
            </a:r>
            <a:r>
              <a:rPr lang="en-US" u="sng" dirty="0" smtClean="0"/>
              <a:t>se </a:t>
            </a:r>
            <a:r>
              <a:rPr lang="en-US" u="sng" dirty="0" err="1"/>
              <a:t>reći</a:t>
            </a:r>
            <a:r>
              <a:rPr lang="en-US" u="sng" dirty="0"/>
              <a:t> da je to </a:t>
            </a:r>
            <a:r>
              <a:rPr lang="en-US" u="sng" dirty="0" err="1"/>
              <a:t>proces</a:t>
            </a:r>
            <a:r>
              <a:rPr lang="en-US" u="sng" dirty="0"/>
              <a:t>: </a:t>
            </a:r>
            <a:r>
              <a:rPr lang="en-US" u="sng" dirty="0" err="1"/>
              <a:t>sakupljanja</a:t>
            </a:r>
            <a:r>
              <a:rPr lang="en-US" u="sng" dirty="0"/>
              <a:t>, </a:t>
            </a:r>
            <a:r>
              <a:rPr lang="en-US" u="sng" dirty="0" err="1"/>
              <a:t>organizovanja</a:t>
            </a:r>
            <a:r>
              <a:rPr lang="en-US" u="sng" dirty="0"/>
              <a:t>, </a:t>
            </a:r>
            <a:r>
              <a:rPr lang="en-US" u="sng" dirty="0" err="1"/>
              <a:t>analiziranja</a:t>
            </a:r>
            <a:r>
              <a:rPr lang="en-US" u="sng" dirty="0"/>
              <a:t> </a:t>
            </a:r>
            <a:r>
              <a:rPr lang="en-US" u="sng" dirty="0" err="1"/>
              <a:t>i</a:t>
            </a:r>
            <a:r>
              <a:rPr lang="en-US" u="sng" dirty="0"/>
              <a:t> </a:t>
            </a:r>
            <a:r>
              <a:rPr lang="en-US" u="sng" dirty="0" err="1" smtClean="0"/>
              <a:t>prezentovanja</a:t>
            </a:r>
            <a:r>
              <a:rPr lang="sr-Latn-ME" u="sng" dirty="0"/>
              <a:t> </a:t>
            </a:r>
            <a:r>
              <a:rPr lang="en-US" u="sng" dirty="0" err="1" smtClean="0"/>
              <a:t>naučnih</a:t>
            </a:r>
            <a:r>
              <a:rPr lang="en-US" u="sng" dirty="0" smtClean="0"/>
              <a:t> </a:t>
            </a:r>
            <a:r>
              <a:rPr lang="en-US" u="sng" dirty="0" err="1"/>
              <a:t>podataka</a:t>
            </a:r>
            <a:r>
              <a:rPr lang="en-US" u="sng" dirty="0"/>
              <a:t> </a:t>
            </a:r>
            <a:r>
              <a:rPr lang="en-US" u="sng" dirty="0" err="1" smtClean="0"/>
              <a:t>radi</a:t>
            </a:r>
            <a:r>
              <a:rPr lang="sr-Latn-ME" u="sng" dirty="0"/>
              <a:t> </a:t>
            </a:r>
            <a:r>
              <a:rPr lang="en-US" u="sng" dirty="0" err="1" smtClean="0"/>
              <a:t>donošenja</a:t>
            </a:r>
            <a:r>
              <a:rPr lang="en-US" u="sng" dirty="0" smtClean="0"/>
              <a:t> </a:t>
            </a:r>
            <a:r>
              <a:rPr lang="en-US" u="sng" dirty="0" err="1"/>
              <a:t>odluka</a:t>
            </a:r>
            <a:r>
              <a:rPr lang="en-US" u="sng" dirty="0"/>
              <a:t> </a:t>
            </a:r>
            <a:r>
              <a:rPr lang="en-US" u="sng" dirty="0" err="1"/>
              <a:t>kojima</a:t>
            </a:r>
            <a:r>
              <a:rPr lang="en-US" u="sng" dirty="0"/>
              <a:t> se </a:t>
            </a:r>
            <a:r>
              <a:rPr lang="en-US" u="sng" dirty="0" err="1" smtClean="0"/>
              <a:t>obezb</a:t>
            </a:r>
            <a:r>
              <a:rPr lang="sr-Latn-ME" u="sng" dirty="0" smtClean="0"/>
              <a:t>j</a:t>
            </a:r>
            <a:r>
              <a:rPr lang="en-US" u="sng" dirty="0" err="1" smtClean="0"/>
              <a:t>eđuje</a:t>
            </a:r>
            <a:r>
              <a:rPr lang="sr-Latn-ME" u="sng" dirty="0" smtClean="0"/>
              <a:t> </a:t>
            </a:r>
            <a:r>
              <a:rPr lang="en-US" u="sng" dirty="0" err="1" smtClean="0"/>
              <a:t>zaštita</a:t>
            </a:r>
            <a:r>
              <a:rPr lang="en-US" u="sng" dirty="0" smtClean="0"/>
              <a:t> </a:t>
            </a:r>
            <a:r>
              <a:rPr lang="en-US" u="sng" dirty="0" err="1"/>
              <a:t>i</a:t>
            </a:r>
            <a:r>
              <a:rPr lang="en-US" u="sng" dirty="0"/>
              <a:t> </a:t>
            </a:r>
            <a:r>
              <a:rPr lang="en-US" u="sng" dirty="0" err="1"/>
              <a:t>poboljšanje</a:t>
            </a:r>
            <a:r>
              <a:rPr lang="en-US" u="sng" dirty="0"/>
              <a:t> </a:t>
            </a:r>
            <a:r>
              <a:rPr lang="en-US" u="sng" dirty="0" err="1"/>
              <a:t>ekološkog</a:t>
            </a:r>
            <a:r>
              <a:rPr lang="en-US" u="sng" dirty="0"/>
              <a:t> </a:t>
            </a:r>
            <a:r>
              <a:rPr lang="en-US" u="sng" dirty="0" err="1"/>
              <a:t>stanja</a:t>
            </a:r>
            <a:r>
              <a:rPr lang="en-US" u="sng" dirty="0"/>
              <a:t> </a:t>
            </a:r>
            <a:r>
              <a:rPr lang="en-US" u="sng" dirty="0" err="1"/>
              <a:t>nekog</a:t>
            </a:r>
            <a:r>
              <a:rPr lang="en-US" u="sng" dirty="0"/>
              <a:t> </a:t>
            </a:r>
            <a:r>
              <a:rPr lang="en-US" u="sng" dirty="0" err="1"/>
              <a:t>prostora</a:t>
            </a:r>
            <a:r>
              <a:rPr lang="en-US" u="sng" dirty="0" smtClean="0"/>
              <a:t>.</a:t>
            </a:r>
            <a:endParaRPr lang="sr-Latn-ME" u="sng" dirty="0" smtClean="0"/>
          </a:p>
          <a:p>
            <a:pPr marL="0" indent="0">
              <a:buNone/>
            </a:pPr>
            <a:r>
              <a:rPr lang="sr-Latn-ME" dirty="0" smtClean="0"/>
              <a:t>3.</a:t>
            </a:r>
            <a:r>
              <a:rPr lang="en-US" i="1" u="sng" dirty="0" smtClean="0"/>
              <a:t>„</a:t>
            </a:r>
            <a:r>
              <a:rPr lang="en-US" i="1" u="sng" dirty="0" err="1" smtClean="0"/>
              <a:t>Kontrola</a:t>
            </a:r>
            <a:r>
              <a:rPr lang="en-US" i="1" u="sng" dirty="0" smtClean="0"/>
              <a:t> </a:t>
            </a:r>
            <a:r>
              <a:rPr lang="en-US" i="1" u="sng" dirty="0" err="1"/>
              <a:t>rizika</a:t>
            </a:r>
            <a:r>
              <a:rPr lang="en-US" i="1" u="sng" dirty="0"/>
              <a:t> </a:t>
            </a:r>
            <a:r>
              <a:rPr lang="en-US" i="1" u="sng" dirty="0" smtClean="0"/>
              <a:t>-</a:t>
            </a:r>
            <a:r>
              <a:rPr lang="en-US" u="sng" dirty="0" err="1" smtClean="0"/>
              <a:t>predstavlja</a:t>
            </a:r>
            <a:r>
              <a:rPr lang="en-US" u="sng" dirty="0" smtClean="0"/>
              <a:t> </a:t>
            </a:r>
            <a:r>
              <a:rPr lang="en-US" u="sng" dirty="0" err="1"/>
              <a:t>skup</a:t>
            </a:r>
            <a:r>
              <a:rPr lang="en-US" u="sng" dirty="0"/>
              <a:t> </a:t>
            </a:r>
            <a:r>
              <a:rPr lang="en-US" u="sng" dirty="0" err="1"/>
              <a:t>metoda</a:t>
            </a:r>
            <a:r>
              <a:rPr lang="en-US" u="sng" dirty="0"/>
              <a:t> </a:t>
            </a:r>
            <a:r>
              <a:rPr lang="en-US" u="sng" dirty="0" err="1"/>
              <a:t>kojima</a:t>
            </a:r>
            <a:r>
              <a:rPr lang="en-US" u="sng" dirty="0"/>
              <a:t> se </a:t>
            </a:r>
            <a:r>
              <a:rPr lang="en-US" u="sng" dirty="0" err="1" smtClean="0"/>
              <a:t>obezb</a:t>
            </a:r>
            <a:r>
              <a:rPr lang="sr-Latn-ME" u="sng" dirty="0" smtClean="0"/>
              <a:t>j</a:t>
            </a:r>
            <a:r>
              <a:rPr lang="en-US" u="sng" dirty="0" err="1" smtClean="0"/>
              <a:t>eđuje</a:t>
            </a:r>
            <a:r>
              <a:rPr lang="en-US" u="sng" dirty="0" smtClean="0"/>
              <a:t> </a:t>
            </a:r>
            <a:r>
              <a:rPr lang="en-US" u="sng" dirty="0" err="1"/>
              <a:t>smanjivanje</a:t>
            </a:r>
            <a:r>
              <a:rPr lang="en-US" u="sng" dirty="0" smtClean="0"/>
              <a:t>, </a:t>
            </a:r>
            <a:r>
              <a:rPr lang="en-US" u="sng" dirty="0" err="1"/>
              <a:t>otklanjanje</a:t>
            </a:r>
            <a:r>
              <a:rPr lang="en-US" u="sng" dirty="0"/>
              <a:t> </a:t>
            </a:r>
            <a:r>
              <a:rPr lang="en-US" u="sng" dirty="0" err="1"/>
              <a:t>ili</a:t>
            </a:r>
            <a:r>
              <a:rPr lang="en-US" u="sng" dirty="0"/>
              <a:t> </a:t>
            </a:r>
            <a:r>
              <a:rPr lang="en-US" u="sng" dirty="0" err="1"/>
              <a:t>prihvatanje</a:t>
            </a:r>
            <a:r>
              <a:rPr lang="en-US" u="sng" dirty="0"/>
              <a:t> </a:t>
            </a:r>
            <a:r>
              <a:rPr lang="en-US" u="sng" dirty="0" err="1"/>
              <a:t>rizika</a:t>
            </a:r>
            <a:r>
              <a:rPr lang="en-US" dirty="0" smtClean="0"/>
              <a:t>“</a:t>
            </a:r>
            <a:r>
              <a:rPr lang="sr-Latn-ME" dirty="0"/>
              <a:t>.</a:t>
            </a:r>
            <a:r>
              <a:rPr lang="en-US" dirty="0" smtClean="0"/>
              <a:t> Sprovođenje</a:t>
            </a:r>
            <a:r>
              <a:rPr lang="sr-Latn-ME" dirty="0" smtClean="0"/>
              <a:t> </a:t>
            </a:r>
            <a:r>
              <a:rPr lang="en-US" dirty="0" err="1" smtClean="0"/>
              <a:t>postupka</a:t>
            </a:r>
            <a:r>
              <a:rPr lang="en-US" dirty="0" smtClean="0"/>
              <a:t> </a:t>
            </a:r>
            <a:r>
              <a:rPr lang="en-US" dirty="0" err="1"/>
              <a:t>kontrole</a:t>
            </a:r>
            <a:r>
              <a:rPr lang="en-US" dirty="0"/>
              <a:t> </a:t>
            </a:r>
            <a:r>
              <a:rPr lang="en-US" dirty="0" err="1"/>
              <a:t>rizika</a:t>
            </a:r>
            <a:r>
              <a:rPr lang="en-US" dirty="0"/>
              <a:t> </a:t>
            </a:r>
            <a:r>
              <a:rPr lang="en-US" dirty="0" err="1" smtClean="0"/>
              <a:t>podrazum</a:t>
            </a:r>
            <a:r>
              <a:rPr lang="sr-Latn-ME" dirty="0" smtClean="0"/>
              <a:t>ij</a:t>
            </a:r>
            <a:r>
              <a:rPr lang="en-US" dirty="0" err="1" smtClean="0"/>
              <a:t>eva</a:t>
            </a:r>
            <a:r>
              <a:rPr lang="en-US" dirty="0" smtClean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, </a:t>
            </a:r>
            <a:r>
              <a:rPr lang="en-US" dirty="0" err="1"/>
              <a:t>sprovođenju</a:t>
            </a:r>
            <a:r>
              <a:rPr lang="en-US" dirty="0"/>
              <a:t> </a:t>
            </a:r>
            <a:r>
              <a:rPr lang="en-US" dirty="0" smtClean="0"/>
              <a:t>m</a:t>
            </a:r>
            <a:r>
              <a:rPr lang="sr-Latn-ME" dirty="0" smtClean="0"/>
              <a:t>j</a:t>
            </a:r>
            <a:r>
              <a:rPr lang="en-US" dirty="0" smtClean="0"/>
              <a:t>era </a:t>
            </a:r>
            <a:r>
              <a:rPr lang="en-US" dirty="0" err="1"/>
              <a:t>pripravnosti</a:t>
            </a:r>
            <a:r>
              <a:rPr lang="en-US" dirty="0"/>
              <a:t>, </a:t>
            </a:r>
            <a:r>
              <a:rPr lang="en-US" dirty="0" err="1" smtClean="0"/>
              <a:t>izradi</a:t>
            </a:r>
            <a:r>
              <a:rPr lang="sr-Latn-ME" dirty="0"/>
              <a:t> </a:t>
            </a:r>
            <a:r>
              <a:rPr lang="en-US" dirty="0" err="1" smtClean="0"/>
              <a:t>planova</a:t>
            </a:r>
            <a:r>
              <a:rPr lang="en-US" dirty="0" smtClean="0"/>
              <a:t> </a:t>
            </a:r>
            <a:r>
              <a:rPr lang="en-US" dirty="0" err="1"/>
              <a:t>zaštite</a:t>
            </a:r>
            <a:r>
              <a:rPr lang="en-US" dirty="0"/>
              <a:t> </a:t>
            </a:r>
            <a:r>
              <a:rPr lang="en-US" dirty="0" err="1"/>
              <a:t>životne</a:t>
            </a:r>
            <a:r>
              <a:rPr lang="en-US" dirty="0"/>
              <a:t> </a:t>
            </a:r>
            <a:r>
              <a:rPr lang="en-US" dirty="0" err="1"/>
              <a:t>sredine</a:t>
            </a:r>
            <a:r>
              <a:rPr lang="en-US" dirty="0"/>
              <a:t>, </a:t>
            </a:r>
            <a:r>
              <a:rPr lang="en-US" dirty="0" err="1"/>
              <a:t>nadzor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sprovođenje</a:t>
            </a:r>
            <a:r>
              <a:rPr lang="en-US" dirty="0"/>
              <a:t> </a:t>
            </a:r>
            <a:r>
              <a:rPr lang="en-US" dirty="0" err="1"/>
              <a:t>inspekcijskih</a:t>
            </a:r>
            <a:r>
              <a:rPr lang="en-US" dirty="0"/>
              <a:t> </a:t>
            </a:r>
            <a:r>
              <a:rPr lang="en-US" dirty="0" err="1" smtClean="0"/>
              <a:t>poslova</a:t>
            </a:r>
            <a:r>
              <a:rPr lang="en-US" dirty="0" smtClean="0"/>
              <a:t>,</a:t>
            </a:r>
            <a:r>
              <a:rPr lang="sr-Latn-ME" dirty="0" smtClean="0"/>
              <a:t> </a:t>
            </a:r>
            <a:r>
              <a:rPr lang="en-US" dirty="0" smtClean="0"/>
              <a:t>prim</a:t>
            </a:r>
            <a:r>
              <a:rPr lang="sr-Latn-ME" dirty="0" smtClean="0"/>
              <a:t>j</a:t>
            </a:r>
            <a:r>
              <a:rPr lang="en-US" dirty="0" err="1" smtClean="0"/>
              <a:t>enu</a:t>
            </a:r>
            <a:r>
              <a:rPr lang="en-US" dirty="0" smtClean="0"/>
              <a:t> </a:t>
            </a:r>
            <a:r>
              <a:rPr lang="en-US" dirty="0" err="1"/>
              <a:t>standarda</a:t>
            </a:r>
            <a:r>
              <a:rPr lang="en-US" dirty="0"/>
              <a:t> </a:t>
            </a:r>
            <a:r>
              <a:rPr lang="en-US" dirty="0" err="1"/>
              <a:t>zaštite</a:t>
            </a:r>
            <a:r>
              <a:rPr lang="en-US" dirty="0"/>
              <a:t> </a:t>
            </a:r>
            <a:r>
              <a:rPr lang="en-US" dirty="0" err="1"/>
              <a:t>životne</a:t>
            </a:r>
            <a:r>
              <a:rPr lang="en-US" dirty="0"/>
              <a:t> </a:t>
            </a:r>
            <a:r>
              <a:rPr lang="en-US" dirty="0" err="1"/>
              <a:t>sredine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dr.</a:t>
            </a:r>
          </a:p>
        </p:txBody>
      </p:sp>
    </p:spTree>
    <p:extLst>
      <p:ext uri="{BB962C8B-B14F-4D97-AF65-F5344CB8AC3E}">
        <p14:creationId xmlns:p14="http://schemas.microsoft.com/office/powerpoint/2010/main" val="1818611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70</TotalTime>
  <Words>509</Words>
  <Application>Microsoft Office PowerPoint</Application>
  <PresentationFormat>Widescreen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 Boardroom</vt:lpstr>
      <vt:lpstr>POSTUPAK PROCJENE RIZIKA OD ZAGADJIVANJA ŽIVOTNE SREDINE</vt:lpstr>
      <vt:lpstr>RIZIK JE VJEROVATNOĆA NASTANKA ODREĐENOG ŠTETNOG EFEKTA NA LJUDE, MATERIJALNA DOBRA ILI NA ŽIVOTNU SREDINU, U ODREĐENOM VREMENU KAO POSLIJEDICA REALIZACIJE NEKE OPASNE AKTIVNOSTI ILI SITUACIJE .</vt:lpstr>
      <vt:lpstr>PowerPoint Presentation</vt:lpstr>
      <vt:lpstr>PowerPoint Presentation</vt:lpstr>
      <vt:lpstr>PowerPoint Presentation</vt:lpstr>
      <vt:lpstr>Metodologija upravljanja ekološkim rizikom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POSTUPAK PROCJENE RIZIKA OD ZAGADJIVANJA ŽIVOTNE SREDINE</dc:title>
  <dc:creator>Korisnik</dc:creator>
  <cp:lastModifiedBy>Korisnik</cp:lastModifiedBy>
  <cp:revision>12</cp:revision>
  <dcterms:created xsi:type="dcterms:W3CDTF">2020-03-20T16:33:48Z</dcterms:created>
  <dcterms:modified xsi:type="dcterms:W3CDTF">2020-03-25T15:16:20Z</dcterms:modified>
</cp:coreProperties>
</file>