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KERATODERMIJE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Prof. Aleksandra </a:t>
            </a:r>
            <a:r>
              <a:rPr lang="en-US" dirty="0" err="1" smtClean="0"/>
              <a:t>Babović</a:t>
            </a:r>
            <a:endParaRPr lang="en-US" dirty="0" smtClean="0"/>
          </a:p>
          <a:p>
            <a:r>
              <a:rPr lang="en-US" dirty="0" smtClean="0"/>
              <a:t>JUSSŠ “</a:t>
            </a:r>
            <a:r>
              <a:rPr lang="en-US" dirty="0" err="1" smtClean="0"/>
              <a:t>Spasoje</a:t>
            </a:r>
            <a:r>
              <a:rPr lang="en-US" dirty="0" smtClean="0"/>
              <a:t> </a:t>
            </a:r>
            <a:r>
              <a:rPr lang="en-US" dirty="0" err="1" smtClean="0"/>
              <a:t>Raspopović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0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Keratodermije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B050"/>
                </a:solidFill>
              </a:rPr>
              <a:t>označavaju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žarišno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ili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difuzno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zadebljavanje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rožnog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sloja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epiderma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kože</a:t>
            </a:r>
            <a:r>
              <a:rPr lang="en-US" b="1" dirty="0" smtClean="0">
                <a:solidFill>
                  <a:srgbClr val="00B050"/>
                </a:solidFill>
              </a:rPr>
              <a:t>.</a:t>
            </a:r>
          </a:p>
          <a:p>
            <a:r>
              <a:rPr lang="en-US" dirty="0" err="1" smtClean="0"/>
              <a:t>Mjesto</a:t>
            </a:r>
            <a:r>
              <a:rPr lang="en-US" dirty="0" smtClean="0"/>
              <a:t> </a:t>
            </a:r>
            <a:r>
              <a:rPr lang="en-US" dirty="0" err="1" smtClean="0"/>
              <a:t>javljanja</a:t>
            </a:r>
            <a:r>
              <a:rPr lang="en-US" dirty="0" smtClean="0"/>
              <a:t>: 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dlanovima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tabanima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1. </a:t>
            </a:r>
            <a:r>
              <a:rPr lang="en-US" b="1" dirty="0" err="1" smtClean="0">
                <a:solidFill>
                  <a:srgbClr val="00B050"/>
                </a:solidFill>
              </a:rPr>
              <a:t>nasljedne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one se </a:t>
            </a:r>
            <a:r>
              <a:rPr lang="en-US" dirty="0" err="1" smtClean="0"/>
              <a:t>nasljeđuju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prisutnesu</a:t>
            </a:r>
            <a:r>
              <a:rPr lang="en-US" dirty="0" smtClean="0"/>
              <a:t> </a:t>
            </a:r>
            <a:r>
              <a:rPr lang="en-US" dirty="0" err="1"/>
              <a:t>već</a:t>
            </a:r>
            <a:r>
              <a:rPr lang="en-US" dirty="0"/>
              <a:t> u </a:t>
            </a:r>
            <a:r>
              <a:rPr lang="en-US" dirty="0" err="1"/>
              <a:t>ranom</a:t>
            </a:r>
            <a:r>
              <a:rPr lang="en-US" dirty="0"/>
              <a:t> </a:t>
            </a:r>
            <a:r>
              <a:rPr lang="en-US" dirty="0" err="1"/>
              <a:t>djetinjstvu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 2.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stečene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- se </a:t>
            </a:r>
            <a:r>
              <a:rPr lang="en-US" dirty="0" err="1"/>
              <a:t>pojavljuju</a:t>
            </a:r>
            <a:r>
              <a:rPr lang="en-US" dirty="0"/>
              <a:t> </a:t>
            </a:r>
            <a:r>
              <a:rPr lang="en-US" dirty="0" err="1"/>
              <a:t>kasnije</a:t>
            </a:r>
            <a:r>
              <a:rPr lang="en-US" dirty="0"/>
              <a:t> u </a:t>
            </a:r>
            <a:r>
              <a:rPr lang="en-US" dirty="0" err="1" smtClean="0"/>
              <a:t>životu</a:t>
            </a:r>
            <a:r>
              <a:rPr lang="en-US" dirty="0" smtClean="0"/>
              <a:t>.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31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Stečene</a:t>
            </a:r>
            <a:r>
              <a:rPr lang="en-US" dirty="0" smtClean="0"/>
              <a:t> </a:t>
            </a:r>
            <a:r>
              <a:rPr lang="en-US" dirty="0" err="1" smtClean="0"/>
              <a:t>keratodermije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</a:rPr>
              <a:t>Kurje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oko</a:t>
            </a:r>
            <a:r>
              <a:rPr lang="en-US" sz="2800" b="1" dirty="0" smtClean="0">
                <a:solidFill>
                  <a:srgbClr val="00B050"/>
                </a:solidFill>
              </a:rPr>
              <a:t> – </a:t>
            </a:r>
            <a:r>
              <a:rPr lang="en-US" sz="2800" b="1" dirty="0" err="1" smtClean="0">
                <a:solidFill>
                  <a:srgbClr val="00B050"/>
                </a:solidFill>
              </a:rPr>
              <a:t>Clavus</a:t>
            </a:r>
            <a:endParaRPr lang="en-US" sz="2800" b="1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/>
              <a:t>Je </a:t>
            </a:r>
            <a:r>
              <a:rPr lang="en-US" dirty="0" err="1" smtClean="0"/>
              <a:t>ograničeno</a:t>
            </a:r>
            <a:r>
              <a:rPr lang="en-US" dirty="0" smtClean="0"/>
              <a:t> </a:t>
            </a:r>
            <a:r>
              <a:rPr lang="en-US" dirty="0" err="1" smtClean="0"/>
              <a:t>zadebljanje</a:t>
            </a:r>
            <a:r>
              <a:rPr lang="en-US" dirty="0" smtClean="0"/>
              <a:t> </a:t>
            </a:r>
            <a:r>
              <a:rPr lang="en-US" dirty="0" err="1"/>
              <a:t>kože</a:t>
            </a:r>
            <a:r>
              <a:rPr lang="en-US" dirty="0"/>
              <a:t>, </a:t>
            </a:r>
            <a:r>
              <a:rPr lang="en-US" dirty="0" err="1" smtClean="0"/>
              <a:t>žućkaste</a:t>
            </a:r>
            <a:r>
              <a:rPr lang="en-US" dirty="0" smtClean="0"/>
              <a:t> </a:t>
            </a:r>
            <a:r>
              <a:rPr lang="en-US" dirty="0" err="1" smtClean="0"/>
              <a:t>boje</a:t>
            </a:r>
            <a:r>
              <a:rPr lang="en-US" dirty="0" smtClean="0"/>
              <a:t> </a:t>
            </a:r>
            <a:r>
              <a:rPr lang="en-US" dirty="0" err="1" smtClean="0"/>
              <a:t>čiji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tvrdi</a:t>
            </a:r>
            <a:r>
              <a:rPr lang="en-US" dirty="0"/>
              <a:t> </a:t>
            </a:r>
            <a:r>
              <a:rPr lang="en-US" dirty="0" err="1"/>
              <a:t>vrh</a:t>
            </a:r>
            <a:r>
              <a:rPr lang="en-US" dirty="0"/>
              <a:t> u </a:t>
            </a:r>
            <a:r>
              <a:rPr lang="en-US" dirty="0" err="1"/>
              <a:t>obliku</a:t>
            </a:r>
            <a:r>
              <a:rPr lang="en-US" dirty="0"/>
              <a:t> </a:t>
            </a:r>
            <a:r>
              <a:rPr lang="en-US" dirty="0" err="1"/>
              <a:t>trna</a:t>
            </a:r>
            <a:r>
              <a:rPr lang="en-US" dirty="0"/>
              <a:t> </a:t>
            </a:r>
            <a:r>
              <a:rPr lang="en-US" dirty="0" err="1"/>
              <a:t>okrenut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dermisu</a:t>
            </a:r>
            <a:r>
              <a:rPr lang="en-US" dirty="0" smtClean="0"/>
              <a:t>. </a:t>
            </a:r>
          </a:p>
          <a:p>
            <a:pPr lvl="1"/>
            <a:r>
              <a:rPr lang="en-US" dirty="0" err="1" smtClean="0"/>
              <a:t>Promjena</a:t>
            </a:r>
            <a:r>
              <a:rPr lang="en-US" dirty="0" smtClean="0"/>
              <a:t> </a:t>
            </a:r>
            <a:r>
              <a:rPr lang="en-US" dirty="0" err="1" smtClean="0"/>
              <a:t>izgleda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</a:t>
            </a:r>
            <a:r>
              <a:rPr lang="en-US" dirty="0" err="1" smtClean="0"/>
              <a:t>prepelice</a:t>
            </a:r>
            <a:r>
              <a:rPr lang="en-US" dirty="0" smtClean="0"/>
              <a:t> a </a:t>
            </a:r>
            <a:r>
              <a:rPr lang="en-US" dirty="0" err="1" smtClean="0"/>
              <a:t>otuda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naziv</a:t>
            </a:r>
            <a:r>
              <a:rPr lang="en-US" dirty="0" smtClean="0"/>
              <a:t> </a:t>
            </a:r>
            <a:r>
              <a:rPr lang="en-US" dirty="0" err="1" smtClean="0"/>
              <a:t>kurje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, </a:t>
            </a:r>
          </a:p>
          <a:p>
            <a:pPr lvl="1"/>
            <a:r>
              <a:rPr lang="en-US" dirty="0" err="1" smtClean="0"/>
              <a:t>najčešće</a:t>
            </a:r>
            <a:r>
              <a:rPr lang="en-US" dirty="0" smtClean="0"/>
              <a:t> se vide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dorzalnoj</a:t>
            </a:r>
            <a:r>
              <a:rPr lang="en-US" dirty="0" smtClean="0"/>
              <a:t> </a:t>
            </a:r>
            <a:r>
              <a:rPr lang="en-US" dirty="0" err="1" smtClean="0"/>
              <a:t>strani</a:t>
            </a:r>
            <a:r>
              <a:rPr lang="en-US" dirty="0" smtClean="0"/>
              <a:t> </a:t>
            </a:r>
            <a:r>
              <a:rPr lang="en-US" dirty="0" err="1" smtClean="0"/>
              <a:t>prstiju</a:t>
            </a:r>
            <a:r>
              <a:rPr lang="en-US" dirty="0" smtClean="0"/>
              <a:t> </a:t>
            </a:r>
            <a:r>
              <a:rPr lang="en-US" dirty="0" err="1" smtClean="0"/>
              <a:t>nogu</a:t>
            </a:r>
            <a:r>
              <a:rPr lang="en-US" dirty="0" smtClean="0"/>
              <a:t>, </a:t>
            </a:r>
            <a:r>
              <a:rPr lang="en-US" dirty="0" err="1" smtClean="0"/>
              <a:t>uglavnom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malom</a:t>
            </a:r>
            <a:r>
              <a:rPr lang="en-US" dirty="0" smtClean="0"/>
              <a:t> </a:t>
            </a:r>
            <a:r>
              <a:rPr lang="en-US" dirty="0" err="1" smtClean="0"/>
              <a:t>prstu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marL="365760" lvl="1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836" y="4572000"/>
            <a:ext cx="2308224" cy="173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400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Stečene</a:t>
            </a:r>
            <a:r>
              <a:rPr lang="en-US" dirty="0" smtClean="0"/>
              <a:t> </a:t>
            </a:r>
            <a:r>
              <a:rPr lang="en-US" dirty="0" err="1" smtClean="0"/>
              <a:t>keratodermije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</a:rPr>
              <a:t>Kurje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oko</a:t>
            </a:r>
            <a:r>
              <a:rPr lang="en-US" sz="2800" b="1" dirty="0" smtClean="0">
                <a:solidFill>
                  <a:srgbClr val="00B050"/>
                </a:solidFill>
              </a:rPr>
              <a:t> – </a:t>
            </a:r>
            <a:r>
              <a:rPr lang="en-US" sz="2800" b="1" dirty="0" err="1" smtClean="0">
                <a:solidFill>
                  <a:srgbClr val="00B050"/>
                </a:solidFill>
              </a:rPr>
              <a:t>Clavus</a:t>
            </a:r>
            <a:endParaRPr lang="en-US" sz="2800" b="1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/>
              <a:t>Je </a:t>
            </a:r>
            <a:r>
              <a:rPr lang="en-US" dirty="0" err="1" smtClean="0"/>
              <a:t>ograničeno</a:t>
            </a:r>
            <a:r>
              <a:rPr lang="en-US" dirty="0" smtClean="0"/>
              <a:t> </a:t>
            </a:r>
            <a:r>
              <a:rPr lang="en-US" dirty="0" err="1" smtClean="0"/>
              <a:t>zadebljanje</a:t>
            </a:r>
            <a:r>
              <a:rPr lang="en-US" dirty="0" smtClean="0"/>
              <a:t> </a:t>
            </a:r>
            <a:r>
              <a:rPr lang="en-US" dirty="0" err="1"/>
              <a:t>kože</a:t>
            </a:r>
            <a:r>
              <a:rPr lang="en-US" dirty="0"/>
              <a:t>, </a:t>
            </a:r>
            <a:r>
              <a:rPr lang="en-US" dirty="0" err="1" smtClean="0"/>
              <a:t>žućkaste</a:t>
            </a:r>
            <a:r>
              <a:rPr lang="en-US" dirty="0" smtClean="0"/>
              <a:t> </a:t>
            </a:r>
            <a:r>
              <a:rPr lang="en-US" dirty="0" err="1" smtClean="0"/>
              <a:t>boje</a:t>
            </a:r>
            <a:r>
              <a:rPr lang="en-US" dirty="0" smtClean="0"/>
              <a:t> </a:t>
            </a:r>
            <a:r>
              <a:rPr lang="en-US" dirty="0" err="1" smtClean="0"/>
              <a:t>čiji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tvrdi</a:t>
            </a:r>
            <a:r>
              <a:rPr lang="en-US" dirty="0"/>
              <a:t> </a:t>
            </a:r>
            <a:r>
              <a:rPr lang="en-US" dirty="0" err="1"/>
              <a:t>vrh</a:t>
            </a:r>
            <a:r>
              <a:rPr lang="en-US" dirty="0"/>
              <a:t> u </a:t>
            </a:r>
            <a:r>
              <a:rPr lang="en-US" dirty="0" err="1"/>
              <a:t>obliku</a:t>
            </a:r>
            <a:r>
              <a:rPr lang="en-US" dirty="0"/>
              <a:t> </a:t>
            </a:r>
            <a:r>
              <a:rPr lang="en-US" dirty="0" err="1"/>
              <a:t>trna</a:t>
            </a:r>
            <a:r>
              <a:rPr lang="en-US" dirty="0"/>
              <a:t> </a:t>
            </a:r>
            <a:r>
              <a:rPr lang="en-US" dirty="0" err="1"/>
              <a:t>okrenut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dermisu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Uzrok</a:t>
            </a:r>
            <a:r>
              <a:rPr lang="en-US" b="1" dirty="0" smtClean="0"/>
              <a:t> </a:t>
            </a:r>
            <a:r>
              <a:rPr lang="en-US" b="1" dirty="0" err="1"/>
              <a:t>nastanka</a:t>
            </a:r>
            <a:endParaRPr lang="en-US" b="1" dirty="0"/>
          </a:p>
          <a:p>
            <a:pPr lvl="1"/>
            <a:r>
              <a:rPr lang="en-US" dirty="0" err="1"/>
              <a:t>Nastaje</a:t>
            </a:r>
            <a:r>
              <a:rPr lang="en-US" dirty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/>
              <a:t>stalnog</a:t>
            </a:r>
            <a:r>
              <a:rPr lang="en-US" dirty="0"/>
              <a:t> </a:t>
            </a:r>
            <a:r>
              <a:rPr lang="en-US" dirty="0" err="1"/>
              <a:t>mehaničkog</a:t>
            </a:r>
            <a:r>
              <a:rPr lang="en-US" dirty="0"/>
              <a:t> </a:t>
            </a:r>
            <a:r>
              <a:rPr lang="en-US" dirty="0" err="1"/>
              <a:t>pritiska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meka</a:t>
            </a:r>
            <a:r>
              <a:rPr lang="en-US" dirty="0"/>
              <a:t> </a:t>
            </a:r>
            <a:r>
              <a:rPr lang="en-US" dirty="0" err="1"/>
              <a:t>tkiva</a:t>
            </a:r>
            <a:r>
              <a:rPr lang="en-US" dirty="0"/>
              <a:t> </a:t>
            </a:r>
            <a:r>
              <a:rPr lang="en-US" dirty="0" err="1"/>
              <a:t>ispod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tvrda</a:t>
            </a:r>
            <a:r>
              <a:rPr lang="en-US" dirty="0"/>
              <a:t> </a:t>
            </a:r>
            <a:r>
              <a:rPr lang="en-US" dirty="0" err="1"/>
              <a:t>podloga</a:t>
            </a:r>
            <a:r>
              <a:rPr lang="en-US" dirty="0" smtClean="0"/>
              <a:t>. </a:t>
            </a:r>
            <a:r>
              <a:rPr lang="en-US" dirty="0" err="1" smtClean="0"/>
              <a:t>Najčešće</a:t>
            </a:r>
            <a:r>
              <a:rPr lang="en-US" dirty="0" smtClean="0"/>
              <a:t> </a:t>
            </a:r>
            <a:r>
              <a:rPr lang="en-US" dirty="0" err="1" smtClean="0"/>
              <a:t>nošenjem</a:t>
            </a:r>
            <a:r>
              <a:rPr lang="en-US" dirty="0" smtClean="0"/>
              <a:t> </a:t>
            </a:r>
            <a:r>
              <a:rPr lang="en-US" dirty="0" err="1" smtClean="0"/>
              <a:t>tijesne</a:t>
            </a:r>
            <a:r>
              <a:rPr lang="en-US" dirty="0" smtClean="0"/>
              <a:t>  </a:t>
            </a:r>
            <a:r>
              <a:rPr lang="en-US" dirty="0" err="1" smtClean="0"/>
              <a:t>obuće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ortopetskih</a:t>
            </a:r>
            <a:r>
              <a:rPr lang="en-US" dirty="0" smtClean="0"/>
              <a:t> </a:t>
            </a:r>
            <a:r>
              <a:rPr lang="en-US" dirty="0" err="1" smtClean="0"/>
              <a:t>deformacija</a:t>
            </a:r>
            <a:r>
              <a:rPr lang="en-US" dirty="0" smtClean="0"/>
              <a:t> </a:t>
            </a:r>
            <a:r>
              <a:rPr lang="en-US" dirty="0" err="1" smtClean="0"/>
              <a:t>stopala</a:t>
            </a:r>
            <a:r>
              <a:rPr lang="en-US" dirty="0" smtClean="0"/>
              <a:t>, pa se </a:t>
            </a:r>
            <a:r>
              <a:rPr lang="en-US" dirty="0" err="1" smtClean="0"/>
              <a:t>javlja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prstima</a:t>
            </a:r>
            <a:r>
              <a:rPr lang="en-US" dirty="0" smtClean="0"/>
              <a:t> u </a:t>
            </a:r>
            <a:r>
              <a:rPr lang="en-US" dirty="0" err="1" smtClean="0"/>
              <a:t>predjelu</a:t>
            </a:r>
            <a:r>
              <a:rPr lang="en-US" dirty="0" smtClean="0"/>
              <a:t> </a:t>
            </a:r>
            <a:r>
              <a:rPr lang="en-US" dirty="0" err="1" smtClean="0"/>
              <a:t>falangi</a:t>
            </a:r>
            <a:r>
              <a:rPr lang="en-US" dirty="0" smtClean="0"/>
              <a:t> </a:t>
            </a:r>
            <a:r>
              <a:rPr lang="en-US" dirty="0" err="1" smtClean="0"/>
              <a:t>metatarzalnih</a:t>
            </a:r>
            <a:r>
              <a:rPr lang="en-US" dirty="0" smtClean="0"/>
              <a:t> </a:t>
            </a:r>
            <a:r>
              <a:rPr lang="en-US" dirty="0" err="1" smtClean="0"/>
              <a:t>kostiju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marL="365760" lvl="1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091220"/>
            <a:ext cx="2257425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029200"/>
            <a:ext cx="2308224" cy="173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7073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prevencija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lij</a:t>
            </a:r>
            <a:r>
              <a:rPr lang="vi-VN" dirty="0" smtClean="0"/>
              <a:t>ečenje</a:t>
            </a:r>
            <a:endParaRPr lang="vi-VN" dirty="0"/>
          </a:p>
          <a:p>
            <a:r>
              <a:rPr lang="vi-VN" dirty="0"/>
              <a:t>Osnovna mera jeste uklanjanje pritiska na taj </a:t>
            </a:r>
            <a:r>
              <a:rPr lang="vi-VN" dirty="0" smtClean="0"/>
              <a:t>d</a:t>
            </a:r>
            <a:r>
              <a:rPr lang="en-US" dirty="0" err="1" smtClean="0"/>
              <a:t>i</a:t>
            </a:r>
            <a:r>
              <a:rPr lang="vi-VN" dirty="0" smtClean="0"/>
              <a:t>o </a:t>
            </a:r>
            <a:r>
              <a:rPr lang="vi-VN" dirty="0"/>
              <a:t>stopala – nošenje komotne </a:t>
            </a:r>
            <a:r>
              <a:rPr lang="vi-VN" dirty="0" smtClean="0"/>
              <a:t>obuće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ne </a:t>
            </a:r>
            <a:r>
              <a:rPr lang="en-US" dirty="0" err="1" smtClean="0"/>
              <a:t>steže</a:t>
            </a:r>
            <a:r>
              <a:rPr lang="en-US" dirty="0" smtClean="0"/>
              <a:t> </a:t>
            </a:r>
            <a:r>
              <a:rPr lang="en-US" dirty="0" err="1" smtClean="0"/>
              <a:t>prste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ljekar</a:t>
            </a:r>
            <a:r>
              <a:rPr lang="en-US" dirty="0" smtClean="0"/>
              <a:t> </a:t>
            </a:r>
            <a:r>
              <a:rPr lang="en-US" dirty="0" err="1" smtClean="0"/>
              <a:t>određuje</a:t>
            </a:r>
            <a:r>
              <a:rPr lang="en-US" dirty="0" smtClean="0"/>
              <a:t> </a:t>
            </a:r>
            <a:r>
              <a:rPr lang="en-US" dirty="0" err="1" smtClean="0"/>
              <a:t>upotrebu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 </a:t>
            </a:r>
            <a:r>
              <a:rPr lang="en-US" dirty="0" err="1" smtClean="0"/>
              <a:t>primjene</a:t>
            </a:r>
            <a:r>
              <a:rPr lang="en-US" dirty="0" smtClean="0"/>
              <a:t> </a:t>
            </a:r>
            <a:r>
              <a:rPr lang="en-US" dirty="0" err="1" smtClean="0"/>
              <a:t>odgovarajućih</a:t>
            </a:r>
            <a:r>
              <a:rPr lang="en-US" dirty="0" smtClean="0"/>
              <a:t> </a:t>
            </a:r>
            <a:r>
              <a:rPr lang="en-US" dirty="0" err="1" smtClean="0"/>
              <a:t>ljekova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76200"/>
            <a:ext cx="337820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41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Žuljevi</a:t>
            </a:r>
            <a:r>
              <a:rPr lang="en-US" dirty="0" smtClean="0"/>
              <a:t> - Callus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Žulj</a:t>
            </a:r>
            <a:r>
              <a:rPr lang="en-US" dirty="0" smtClean="0"/>
              <a:t> je </a:t>
            </a:r>
            <a:r>
              <a:rPr lang="en-US" dirty="0" err="1" smtClean="0"/>
              <a:t>difuzno</a:t>
            </a:r>
            <a:r>
              <a:rPr lang="en-US" dirty="0" smtClean="0"/>
              <a:t> </a:t>
            </a:r>
            <a:r>
              <a:rPr lang="en-US" dirty="0" err="1" smtClean="0"/>
              <a:t>rožasto</a:t>
            </a:r>
            <a:r>
              <a:rPr lang="en-US" dirty="0" smtClean="0"/>
              <a:t>  </a:t>
            </a:r>
            <a:r>
              <a:rPr lang="en-US" dirty="0" err="1" smtClean="0"/>
              <a:t>zadebljanje</a:t>
            </a:r>
            <a:r>
              <a:rPr lang="en-US" dirty="0" smtClean="0"/>
              <a:t> </a:t>
            </a:r>
            <a:r>
              <a:rPr lang="en-US" dirty="0" err="1" smtClean="0"/>
              <a:t>kože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se </a:t>
            </a:r>
            <a:r>
              <a:rPr lang="en-US" dirty="0" err="1" smtClean="0"/>
              <a:t>formira</a:t>
            </a:r>
            <a:r>
              <a:rPr lang="en-US" dirty="0" smtClean="0"/>
              <a:t> 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mjestima</a:t>
            </a:r>
            <a:r>
              <a:rPr lang="en-US" dirty="0" smtClean="0"/>
              <a:t> </a:t>
            </a:r>
            <a:r>
              <a:rPr lang="en-US" dirty="0" err="1" smtClean="0"/>
              <a:t>izloženim</a:t>
            </a:r>
            <a:r>
              <a:rPr lang="en-US" dirty="0" smtClean="0"/>
              <a:t> </a:t>
            </a:r>
            <a:r>
              <a:rPr lang="en-US" dirty="0" err="1" smtClean="0"/>
              <a:t>jakom</a:t>
            </a:r>
            <a:r>
              <a:rPr lang="en-US" dirty="0" smtClean="0"/>
              <a:t> </a:t>
            </a:r>
            <a:r>
              <a:rPr lang="en-US" dirty="0" err="1" smtClean="0"/>
              <a:t>pritisku</a:t>
            </a:r>
            <a:r>
              <a:rPr lang="en-US" dirty="0" smtClean="0"/>
              <a:t>.</a:t>
            </a:r>
          </a:p>
          <a:p>
            <a:r>
              <a:rPr lang="en-US" dirty="0" err="1"/>
              <a:t>Žuljevi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nastati</a:t>
            </a:r>
            <a:r>
              <a:rPr lang="en-US" dirty="0"/>
              <a:t> </a:t>
            </a:r>
            <a:r>
              <a:rPr lang="en-US" dirty="0" err="1" smtClean="0"/>
              <a:t>bilo</a:t>
            </a:r>
            <a:r>
              <a:rPr lang="en-US" dirty="0" smtClean="0"/>
              <a:t> </a:t>
            </a:r>
            <a:r>
              <a:rPr lang="en-US" dirty="0" err="1" smtClean="0"/>
              <a:t>gdje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/>
              <a:t>tijelu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se </a:t>
            </a:r>
            <a:r>
              <a:rPr lang="en-US" dirty="0" err="1"/>
              <a:t>obično</a:t>
            </a:r>
            <a:r>
              <a:rPr lang="en-US" dirty="0"/>
              <a:t> </a:t>
            </a:r>
            <a:r>
              <a:rPr lang="en-US" dirty="0" err="1"/>
              <a:t>razviju</a:t>
            </a:r>
            <a:r>
              <a:rPr lang="en-US" dirty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stopalima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 smtClean="0"/>
              <a:t>rukama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86200"/>
            <a:ext cx="46672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135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Često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ne </a:t>
            </a:r>
            <a:r>
              <a:rPr lang="en-US" dirty="0" err="1"/>
              <a:t>uvek</a:t>
            </a:r>
            <a:r>
              <a:rPr lang="en-US" dirty="0"/>
              <a:t>, pre </a:t>
            </a:r>
            <a:r>
              <a:rPr lang="en-US" dirty="0" err="1"/>
              <a:t>nastanka</a:t>
            </a:r>
            <a:r>
              <a:rPr lang="en-US" dirty="0"/>
              <a:t> </a:t>
            </a:r>
            <a:r>
              <a:rPr lang="en-US" dirty="0" err="1"/>
              <a:t>kalusa</a:t>
            </a:r>
            <a:r>
              <a:rPr lang="en-US" dirty="0"/>
              <a:t>,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nastaje</a:t>
            </a:r>
            <a:r>
              <a:rPr lang="en-US" dirty="0"/>
              <a:t> </a:t>
            </a:r>
            <a:r>
              <a:rPr lang="en-US" dirty="0" err="1"/>
              <a:t>vodeni</a:t>
            </a:r>
            <a:r>
              <a:rPr lang="en-US" dirty="0"/>
              <a:t> </a:t>
            </a:r>
            <a:r>
              <a:rPr lang="en-US" dirty="0" err="1"/>
              <a:t>plik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mehur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kraćeg</a:t>
            </a:r>
            <a:r>
              <a:rPr lang="en-US" dirty="0"/>
              <a:t> </a:t>
            </a:r>
            <a:r>
              <a:rPr lang="en-US" dirty="0" err="1"/>
              <a:t>vremenskog</a:t>
            </a:r>
            <a:r>
              <a:rPr lang="en-US" dirty="0"/>
              <a:t> </a:t>
            </a:r>
            <a:r>
              <a:rPr lang="en-US" dirty="0" err="1"/>
              <a:t>perioda</a:t>
            </a:r>
            <a:r>
              <a:rPr lang="en-US" dirty="0"/>
              <a:t> </a:t>
            </a:r>
            <a:r>
              <a:rPr lang="en-US" dirty="0" err="1"/>
              <a:t>sasuši</a:t>
            </a:r>
            <a:r>
              <a:rPr lang="en-US" dirty="0"/>
              <a:t>, a epidermis </a:t>
            </a:r>
            <a:r>
              <a:rPr lang="en-US" dirty="0" err="1"/>
              <a:t>počinje</a:t>
            </a:r>
            <a:r>
              <a:rPr lang="en-US" dirty="0"/>
              <a:t> da </a:t>
            </a:r>
            <a:r>
              <a:rPr lang="en-US" dirty="0" err="1"/>
              <a:t>zadebljava</a:t>
            </a:r>
            <a:r>
              <a:rPr lang="en-US" dirty="0"/>
              <a:t>. </a:t>
            </a:r>
          </a:p>
          <a:p>
            <a:r>
              <a:rPr lang="en-US" dirty="0" err="1" smtClean="0"/>
              <a:t>Kalusi</a:t>
            </a:r>
            <a:r>
              <a:rPr lang="en-US" dirty="0" smtClean="0"/>
              <a:t> </a:t>
            </a:r>
            <a:r>
              <a:rPr lang="en-US" dirty="0" err="1" smtClean="0"/>
              <a:t>često</a:t>
            </a:r>
            <a:r>
              <a:rPr lang="en-US" dirty="0" smtClean="0"/>
              <a:t> </a:t>
            </a:r>
            <a:r>
              <a:rPr lang="en-US" dirty="0" err="1" smtClean="0"/>
              <a:t>nastaju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rukama</a:t>
            </a:r>
            <a:r>
              <a:rPr lang="en-US" dirty="0" smtClean="0"/>
              <a:t> </a:t>
            </a:r>
            <a:r>
              <a:rPr lang="en-US" dirty="0" err="1" smtClean="0"/>
              <a:t>radnika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obavljaju</a:t>
            </a:r>
            <a:r>
              <a:rPr lang="en-US" dirty="0" smtClean="0"/>
              <a:t> </a:t>
            </a:r>
            <a:r>
              <a:rPr lang="en-US" dirty="0" err="1" smtClean="0"/>
              <a:t>teške</a:t>
            </a:r>
            <a:r>
              <a:rPr lang="en-US" dirty="0" smtClean="0"/>
              <a:t> </a:t>
            </a:r>
            <a:r>
              <a:rPr lang="en-US" dirty="0" err="1" smtClean="0"/>
              <a:t>fizičke</a:t>
            </a:r>
            <a:r>
              <a:rPr lang="en-US" dirty="0" smtClean="0"/>
              <a:t> </a:t>
            </a:r>
            <a:r>
              <a:rPr lang="en-US" dirty="0" err="1" smtClean="0"/>
              <a:t>poslove</a:t>
            </a:r>
            <a:r>
              <a:rPr lang="en-US" dirty="0" smtClean="0"/>
              <a:t>,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rukama</a:t>
            </a:r>
            <a:r>
              <a:rPr lang="en-US" dirty="0" smtClean="0"/>
              <a:t> </a:t>
            </a:r>
            <a:r>
              <a:rPr lang="en-US" dirty="0" err="1" smtClean="0"/>
              <a:t>sportista</a:t>
            </a:r>
            <a:r>
              <a:rPr lang="en-US" dirty="0" smtClean="0"/>
              <a:t>,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tabanima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nošenja</a:t>
            </a:r>
            <a:r>
              <a:rPr lang="en-US" dirty="0" smtClean="0"/>
              <a:t> </a:t>
            </a:r>
            <a:r>
              <a:rPr lang="en-US" dirty="0" err="1" smtClean="0"/>
              <a:t>neadekvatne</a:t>
            </a:r>
            <a:r>
              <a:rPr lang="en-US" dirty="0" smtClean="0"/>
              <a:t> </a:t>
            </a:r>
            <a:r>
              <a:rPr lang="en-US" dirty="0" err="1" smtClean="0"/>
              <a:t>obuće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509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Prevencija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Najbolje</a:t>
            </a:r>
            <a:r>
              <a:rPr lang="en-US" dirty="0" smtClean="0"/>
              <a:t> je </a:t>
            </a:r>
            <a:r>
              <a:rPr lang="en-US" dirty="0" err="1" smtClean="0"/>
              <a:t>ukloniti</a:t>
            </a:r>
            <a:r>
              <a:rPr lang="en-US" dirty="0" smtClean="0"/>
              <a:t> </a:t>
            </a:r>
            <a:r>
              <a:rPr lang="en-US" dirty="0" err="1" smtClean="0"/>
              <a:t>uzrok</a:t>
            </a:r>
            <a:r>
              <a:rPr lang="en-US" dirty="0" smtClean="0"/>
              <a:t> </a:t>
            </a:r>
            <a:r>
              <a:rPr lang="en-US" dirty="0" err="1" smtClean="0"/>
              <a:t>pojave</a:t>
            </a:r>
            <a:r>
              <a:rPr lang="en-US" dirty="0" smtClean="0"/>
              <a:t> </a:t>
            </a:r>
            <a:r>
              <a:rPr lang="en-US" dirty="0" err="1" smtClean="0"/>
              <a:t>žulja</a:t>
            </a:r>
            <a:r>
              <a:rPr lang="en-US" dirty="0" smtClean="0"/>
              <a:t>, </a:t>
            </a:r>
            <a:r>
              <a:rPr lang="en-US" dirty="0" err="1" smtClean="0"/>
              <a:t>zaštititi</a:t>
            </a:r>
            <a:r>
              <a:rPr lang="en-US" dirty="0" smtClean="0"/>
              <a:t> </a:t>
            </a:r>
            <a:r>
              <a:rPr lang="en-US" dirty="0" err="1" smtClean="0"/>
              <a:t>mjesto</a:t>
            </a:r>
            <a:r>
              <a:rPr lang="en-US" dirty="0" smtClean="0"/>
              <a:t> </a:t>
            </a:r>
            <a:r>
              <a:rPr lang="en-US" dirty="0" err="1" smtClean="0"/>
              <a:t>odgovarajućim</a:t>
            </a:r>
            <a:r>
              <a:rPr lang="en-US" dirty="0" smtClean="0"/>
              <a:t> </a:t>
            </a:r>
            <a:r>
              <a:rPr lang="en-US" dirty="0" err="1" smtClean="0"/>
              <a:t>flasterima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voditi</a:t>
            </a:r>
            <a:r>
              <a:rPr lang="en-US" dirty="0" smtClean="0"/>
              <a:t> </a:t>
            </a:r>
            <a:r>
              <a:rPr lang="en-US" dirty="0" err="1" smtClean="0"/>
              <a:t>računa</a:t>
            </a:r>
            <a:r>
              <a:rPr lang="en-US" dirty="0" smtClean="0"/>
              <a:t> da ne </a:t>
            </a:r>
            <a:r>
              <a:rPr lang="en-US" dirty="0" err="1" smtClean="0"/>
              <a:t>dođe</a:t>
            </a:r>
            <a:r>
              <a:rPr lang="en-US" dirty="0" smtClean="0"/>
              <a:t> do </a:t>
            </a:r>
            <a:r>
              <a:rPr lang="en-US" dirty="0" err="1" smtClean="0"/>
              <a:t>infekcije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124200"/>
            <a:ext cx="28575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682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Ichthyosis</a:t>
            </a:r>
            <a:r>
              <a:rPr lang="en-US" dirty="0"/>
              <a:t> </a:t>
            </a:r>
            <a:r>
              <a:rPr lang="en-US" dirty="0" smtClean="0"/>
              <a:t>vulgaris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J</a:t>
            </a:r>
            <a:r>
              <a:rPr lang="vi-VN" sz="2000" dirty="0" smtClean="0"/>
              <a:t>e nasledn</a:t>
            </a:r>
            <a:r>
              <a:rPr lang="en-US" sz="2000" dirty="0" smtClean="0"/>
              <a:t>a </a:t>
            </a:r>
            <a:r>
              <a:rPr lang="en-US" sz="2000" dirty="0" err="1" smtClean="0"/>
              <a:t>keratodermija</a:t>
            </a:r>
            <a:r>
              <a:rPr lang="en-US" sz="2000" dirty="0" smtClean="0"/>
              <a:t>, </a:t>
            </a:r>
            <a:r>
              <a:rPr lang="en-US" sz="2000" dirty="0" err="1" smtClean="0"/>
              <a:t>traje</a:t>
            </a:r>
            <a:r>
              <a:rPr lang="en-US" sz="2000" dirty="0" smtClean="0"/>
              <a:t> </a:t>
            </a:r>
            <a:r>
              <a:rPr lang="en-US" sz="2000" dirty="0" err="1" smtClean="0"/>
              <a:t>doživotno</a:t>
            </a:r>
            <a:r>
              <a:rPr lang="en-US" sz="2000" dirty="0" smtClean="0"/>
              <a:t> </a:t>
            </a:r>
          </a:p>
          <a:p>
            <a:r>
              <a:rPr lang="en-US" sz="2000" dirty="0" err="1" smtClean="0"/>
              <a:t>Nastaje</a:t>
            </a:r>
            <a:r>
              <a:rPr lang="en-US" sz="2000" dirty="0" smtClean="0"/>
              <a:t> </a:t>
            </a:r>
            <a:r>
              <a:rPr lang="en-US" sz="2000" dirty="0" err="1" smtClean="0"/>
              <a:t>zbog</a:t>
            </a:r>
            <a:r>
              <a:rPr lang="en-US" sz="2000" dirty="0" smtClean="0"/>
              <a:t>  </a:t>
            </a:r>
            <a:r>
              <a:rPr lang="vi-VN" sz="2000" dirty="0" smtClean="0"/>
              <a:t>. poremećaj</a:t>
            </a:r>
            <a:r>
              <a:rPr lang="en-US" sz="2000" dirty="0" smtClean="0"/>
              <a:t>a</a:t>
            </a:r>
            <a:r>
              <a:rPr lang="vi-VN" sz="2000" dirty="0" smtClean="0"/>
              <a:t> </a:t>
            </a:r>
            <a:r>
              <a:rPr lang="vi-VN" sz="2000" dirty="0"/>
              <a:t>procesa keratinizacije </a:t>
            </a:r>
            <a:endParaRPr lang="en-US" sz="2000" dirty="0" smtClean="0"/>
          </a:p>
          <a:p>
            <a:r>
              <a:rPr lang="vi-VN" sz="2000" dirty="0" smtClean="0"/>
              <a:t>Koža </a:t>
            </a:r>
            <a:r>
              <a:rPr lang="vi-VN" sz="2000" dirty="0"/>
              <a:t>ima izgled krljušti riba zbog nagomilanih rožnatih naslaga. Promene su generalizovane, nezahvaćena je samo koža </a:t>
            </a:r>
            <a:r>
              <a:rPr lang="vi-VN" sz="2000" dirty="0" smtClean="0"/>
              <a:t>pregiba.</a:t>
            </a:r>
            <a:endParaRPr lang="en-US" sz="2000" dirty="0" smtClean="0"/>
          </a:p>
          <a:p>
            <a:r>
              <a:rPr lang="vi-VN" sz="2000" dirty="0" smtClean="0"/>
              <a:t>Koža </a:t>
            </a:r>
            <a:r>
              <a:rPr lang="vi-VN" sz="2000" dirty="0"/>
              <a:t>je jako suva, svetlo do tamno sive boje (nema eritema), prljavog izgleda. Sekrecija lojnih i znojnih žlezda je </a:t>
            </a:r>
            <a:r>
              <a:rPr lang="vi-VN" sz="2000" dirty="0" smtClean="0"/>
              <a:t>smanjena</a:t>
            </a:r>
            <a:endParaRPr lang="en-US" sz="2000" dirty="0" smtClean="0"/>
          </a:p>
          <a:p>
            <a:r>
              <a:rPr lang="en-US" sz="2000" dirty="0" err="1" smtClean="0"/>
              <a:t>Liječenjem</a:t>
            </a:r>
            <a:r>
              <a:rPr lang="en-US" sz="2000" dirty="0" smtClean="0"/>
              <a:t> se </a:t>
            </a:r>
            <a:r>
              <a:rPr lang="en-US" sz="2000" dirty="0" err="1" smtClean="0"/>
              <a:t>promjene</a:t>
            </a:r>
            <a:r>
              <a:rPr lang="en-US" sz="2000" dirty="0" smtClean="0"/>
              <a:t> </a:t>
            </a:r>
            <a:r>
              <a:rPr lang="en-US" sz="2000" dirty="0" err="1" smtClean="0"/>
              <a:t>mogu</a:t>
            </a:r>
            <a:r>
              <a:rPr lang="en-US" sz="2000" dirty="0" smtClean="0"/>
              <a:t> </a:t>
            </a:r>
            <a:r>
              <a:rPr lang="en-US" sz="2000" dirty="0" err="1" smtClean="0"/>
              <a:t>samo</a:t>
            </a:r>
            <a:r>
              <a:rPr lang="en-US" sz="2000" dirty="0" smtClean="0"/>
              <a:t> </a:t>
            </a:r>
            <a:r>
              <a:rPr lang="en-US" sz="2000" dirty="0" err="1" smtClean="0"/>
              <a:t>ubalžiti</a:t>
            </a:r>
            <a:endParaRPr lang="en-U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8600"/>
            <a:ext cx="2781300" cy="166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724400"/>
            <a:ext cx="25241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77436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84</TotalTime>
  <Words>378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Oriel</vt:lpstr>
      <vt:lpstr>KERATODERMIJE</vt:lpstr>
      <vt:lpstr>Keratodermije</vt:lpstr>
      <vt:lpstr>Stečene keratodermije</vt:lpstr>
      <vt:lpstr>Stečene keratodermije</vt:lpstr>
      <vt:lpstr>PowerPoint Presentation</vt:lpstr>
      <vt:lpstr>Žuljevi - Callus </vt:lpstr>
      <vt:lpstr>PowerPoint Presentation</vt:lpstr>
      <vt:lpstr>Prevencija</vt:lpstr>
      <vt:lpstr>Ichthyosis vulgaris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KERATODERMIJE</dc:title>
  <dc:creator>Aleksandra</dc:creator>
  <cp:lastModifiedBy>Win</cp:lastModifiedBy>
  <cp:revision>10</cp:revision>
  <dcterms:created xsi:type="dcterms:W3CDTF">2006-08-16T00:00:00Z</dcterms:created>
  <dcterms:modified xsi:type="dcterms:W3CDTF">2020-03-17T23:18:56Z</dcterms:modified>
</cp:coreProperties>
</file>