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729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7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961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650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839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46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92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1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1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697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32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6E7A8EB-FCC1-440C-A538-6EC9AED29037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FBBC4C3-4454-42A3-874A-DEC42D5378D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23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8000" dirty="0" smtClean="0"/>
              <a:t>JESTIVI  FILMOVI</a:t>
            </a:r>
            <a:endParaRPr lang="en-US" sz="8000" dirty="0"/>
          </a:p>
        </p:txBody>
      </p:sp>
      <p:sp>
        <p:nvSpPr>
          <p:cNvPr id="3" name="Rectangle 2"/>
          <p:cNvSpPr/>
          <p:nvPr/>
        </p:nvSpPr>
        <p:spPr>
          <a:xfrm>
            <a:off x="8486092" y="6410229"/>
            <a:ext cx="3414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NASTAVNICA-TAMARA MIŠUROVIĆ</a:t>
            </a:r>
          </a:p>
        </p:txBody>
      </p:sp>
    </p:spTree>
    <p:extLst>
      <p:ext uri="{BB962C8B-B14F-4D97-AF65-F5344CB8AC3E}">
        <p14:creationId xmlns:p14="http://schemas.microsoft.com/office/powerpoint/2010/main" val="2797131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/>
              <a:t>Definicija</a:t>
            </a:r>
            <a:r>
              <a:rPr lang="en-US" sz="5400" dirty="0"/>
              <a:t> </a:t>
            </a:r>
            <a:r>
              <a:rPr lang="en-US" sz="5400" dirty="0" err="1" smtClean="0"/>
              <a:t>jestivih</a:t>
            </a:r>
            <a:r>
              <a:rPr lang="en-US" sz="5400" dirty="0" smtClean="0"/>
              <a:t> </a:t>
            </a:r>
            <a:r>
              <a:rPr lang="en-US" sz="5400" dirty="0" err="1"/>
              <a:t>filmova</a:t>
            </a:r>
            <a:r>
              <a:rPr lang="en-US" sz="54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4068" y="1664898"/>
            <a:ext cx="5620971" cy="4204196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 err="1"/>
              <a:t>Jestivi</a:t>
            </a:r>
            <a:r>
              <a:rPr lang="en-US" u="sng" dirty="0"/>
              <a:t> </a:t>
            </a:r>
            <a:r>
              <a:rPr lang="en-US" u="sng" dirty="0" err="1"/>
              <a:t>zaštitni</a:t>
            </a:r>
            <a:r>
              <a:rPr lang="en-US" u="sng" dirty="0"/>
              <a:t> film </a:t>
            </a:r>
            <a:r>
              <a:rPr lang="en-US" dirty="0"/>
              <a:t>je </a:t>
            </a:r>
            <a:r>
              <a:rPr lang="en-US" dirty="0" err="1"/>
              <a:t>tanki</a:t>
            </a:r>
            <a:r>
              <a:rPr lang="en-US" dirty="0"/>
              <a:t> </a:t>
            </a:r>
            <a:r>
              <a:rPr lang="en-US" dirty="0" err="1"/>
              <a:t>sloj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 smtClean="0"/>
              <a:t>konzumirati</a:t>
            </a:r>
            <a:r>
              <a:rPr lang="en-US" dirty="0" smtClean="0"/>
              <a:t>. </a:t>
            </a:r>
            <a:r>
              <a:rPr lang="en-US" dirty="0" err="1"/>
              <a:t>Njihova</a:t>
            </a:r>
            <a:r>
              <a:rPr lang="en-US" dirty="0"/>
              <a:t> </a:t>
            </a:r>
            <a:r>
              <a:rPr lang="en-US" dirty="0" err="1"/>
              <a:t>osnovna</a:t>
            </a:r>
            <a:r>
              <a:rPr lang="en-US" dirty="0"/>
              <a:t> </a:t>
            </a:r>
            <a:r>
              <a:rPr lang="en-US" dirty="0" err="1"/>
              <a:t>funkcija</a:t>
            </a:r>
            <a:r>
              <a:rPr lang="en-US" dirty="0"/>
              <a:t> je da </a:t>
            </a:r>
            <a:r>
              <a:rPr lang="en-US" dirty="0" err="1"/>
              <a:t>interakciju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spoljašnjom</a:t>
            </a:r>
            <a:r>
              <a:rPr lang="en-US" dirty="0"/>
              <a:t> </a:t>
            </a:r>
            <a:r>
              <a:rPr lang="en-US" dirty="0" err="1"/>
              <a:t>sredinom</a:t>
            </a:r>
            <a:r>
              <a:rPr lang="en-US" dirty="0"/>
              <a:t> </a:t>
            </a:r>
            <a:r>
              <a:rPr lang="en-US" dirty="0" err="1"/>
              <a:t>svedu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najmanju</a:t>
            </a:r>
            <a:r>
              <a:rPr lang="en-US" dirty="0"/>
              <a:t> </a:t>
            </a:r>
            <a:r>
              <a:rPr lang="en-US" dirty="0" err="1"/>
              <a:t>moguću</a:t>
            </a:r>
            <a:r>
              <a:rPr lang="en-US" dirty="0"/>
              <a:t> </a:t>
            </a:r>
            <a:r>
              <a:rPr lang="en-US" dirty="0" smtClean="0"/>
              <a:t>m</a:t>
            </a:r>
            <a:r>
              <a:rPr lang="sr-Latn-ME" dirty="0" smtClean="0"/>
              <a:t>j</a:t>
            </a:r>
            <a:r>
              <a:rPr lang="en-US" dirty="0" err="1" smtClean="0"/>
              <a:t>eru</a:t>
            </a:r>
            <a:r>
              <a:rPr lang="en-US" dirty="0" smtClean="0"/>
              <a:t>.</a:t>
            </a:r>
            <a:r>
              <a:rPr lang="sr-Latn-ME" dirty="0" smtClean="0"/>
              <a:t>(</a:t>
            </a:r>
            <a:r>
              <a:rPr lang="en-US" dirty="0" smtClean="0"/>
              <a:t> </a:t>
            </a:r>
            <a:r>
              <a:rPr lang="en-US" dirty="0" err="1"/>
              <a:t>Pri</a:t>
            </a:r>
            <a:r>
              <a:rPr lang="en-US" dirty="0"/>
              <a:t> tom se </a:t>
            </a:r>
            <a:r>
              <a:rPr lang="en-US" dirty="0" err="1"/>
              <a:t>prvenstveno</a:t>
            </a:r>
            <a:r>
              <a:rPr lang="en-US" dirty="0"/>
              <a:t> </a:t>
            </a:r>
            <a:r>
              <a:rPr lang="en-US" dirty="0" err="1"/>
              <a:t>misli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upijanje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otpuštanje</a:t>
            </a:r>
            <a:r>
              <a:rPr lang="en-US" dirty="0"/>
              <a:t> </a:t>
            </a:r>
            <a:r>
              <a:rPr lang="en-US" dirty="0" err="1"/>
              <a:t>vlage</a:t>
            </a:r>
            <a:r>
              <a:rPr lang="en-US" dirty="0"/>
              <a:t>, transport </a:t>
            </a:r>
            <a:r>
              <a:rPr lang="en-US" dirty="0" err="1"/>
              <a:t>gasova</a:t>
            </a:r>
            <a:r>
              <a:rPr lang="en-US" dirty="0"/>
              <a:t> (O2, CO2), </a:t>
            </a:r>
            <a:r>
              <a:rPr lang="en-US" dirty="0" err="1"/>
              <a:t>migraciju</a:t>
            </a:r>
            <a:r>
              <a:rPr lang="en-US" dirty="0"/>
              <a:t> </a:t>
            </a:r>
            <a:r>
              <a:rPr lang="en-US" dirty="0" err="1"/>
              <a:t>ulja</a:t>
            </a:r>
            <a:r>
              <a:rPr lang="en-US" dirty="0"/>
              <a:t>, </a:t>
            </a:r>
            <a:r>
              <a:rPr lang="en-US" dirty="0" err="1"/>
              <a:t>masti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rastvarača</a:t>
            </a:r>
            <a:r>
              <a:rPr lang="en-US" dirty="0"/>
              <a:t>, </a:t>
            </a:r>
            <a:r>
              <a:rPr lang="en-US" dirty="0" err="1"/>
              <a:t>gubitak</a:t>
            </a:r>
            <a:r>
              <a:rPr lang="en-US" dirty="0"/>
              <a:t> </a:t>
            </a:r>
            <a:r>
              <a:rPr lang="en-US" dirty="0" err="1"/>
              <a:t>aromatičnih</a:t>
            </a:r>
            <a:r>
              <a:rPr lang="en-US" dirty="0"/>
              <a:t> </a:t>
            </a:r>
            <a:r>
              <a:rPr lang="en-US" dirty="0" err="1"/>
              <a:t>komponenata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kontaminaciju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mikroorganizama</a:t>
            </a:r>
            <a:r>
              <a:rPr lang="en-US" dirty="0" smtClean="0"/>
              <a:t>.</a:t>
            </a:r>
            <a:r>
              <a:rPr lang="sr-Latn-ME" dirty="0" smtClean="0"/>
              <a:t>)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Jestivi</a:t>
            </a:r>
            <a:r>
              <a:rPr lang="en-US" dirty="0" smtClean="0"/>
              <a:t> </a:t>
            </a:r>
            <a:r>
              <a:rPr lang="en-US" dirty="0" err="1"/>
              <a:t>filmovi</a:t>
            </a:r>
            <a:r>
              <a:rPr lang="en-US" dirty="0"/>
              <a:t> </a:t>
            </a:r>
            <a:r>
              <a:rPr lang="en-US" dirty="0" err="1"/>
              <a:t>prekrivaju</a:t>
            </a:r>
            <a:r>
              <a:rPr lang="en-US" dirty="0"/>
              <a:t> </a:t>
            </a:r>
            <a:r>
              <a:rPr lang="en-US" dirty="0" err="1"/>
              <a:t>proizvod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se </a:t>
            </a:r>
            <a:r>
              <a:rPr lang="en-US" dirty="0" err="1"/>
              <a:t>primjenjuju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sloj</a:t>
            </a:r>
            <a:r>
              <a:rPr lang="en-US" dirty="0"/>
              <a:t> </a:t>
            </a:r>
            <a:r>
              <a:rPr lang="en-US" dirty="0" err="1" smtClean="0"/>
              <a:t>izme</a:t>
            </a:r>
            <a:r>
              <a:rPr lang="sr-Latn-ME" dirty="0" smtClean="0"/>
              <a:t>đ</a:t>
            </a:r>
            <a:r>
              <a:rPr lang="en-US" dirty="0" smtClean="0"/>
              <a:t>u </a:t>
            </a:r>
            <a:r>
              <a:rPr lang="en-US" dirty="0" err="1"/>
              <a:t>komponenti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. </a:t>
            </a:r>
            <a:endParaRPr lang="sr-Latn-ME" dirty="0" smtClean="0"/>
          </a:p>
          <a:p>
            <a:pPr marL="0" indent="0">
              <a:buNone/>
            </a:pPr>
            <a:r>
              <a:rPr lang="sr-Latn-ME" dirty="0"/>
              <a:t>J</a:t>
            </a:r>
            <a:r>
              <a:rPr lang="sr-Latn-ME" dirty="0" smtClean="0"/>
              <a:t>estivi </a:t>
            </a:r>
            <a:r>
              <a:rPr lang="sr-Latn-ME" dirty="0"/>
              <a:t>filmovi se mogu koristiti kao nosači aditiva, kao što su arome, </a:t>
            </a:r>
            <a:r>
              <a:rPr lang="sr-Latn-ME" dirty="0" smtClean="0"/>
              <a:t>enzimi...</a:t>
            </a:r>
          </a:p>
          <a:p>
            <a:r>
              <a:rPr lang="en-US" dirty="0" err="1" smtClean="0"/>
              <a:t>Materijali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izradu</a:t>
            </a:r>
            <a:r>
              <a:rPr lang="en-US" dirty="0"/>
              <a:t> </a:t>
            </a:r>
            <a:r>
              <a:rPr lang="en-US" dirty="0" err="1"/>
              <a:t>filmova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posjedovati</a:t>
            </a:r>
            <a:r>
              <a:rPr lang="en-US" dirty="0"/>
              <a:t> dobra </a:t>
            </a:r>
            <a:r>
              <a:rPr lang="en-US" dirty="0" err="1"/>
              <a:t>mehanička</a:t>
            </a:r>
            <a:r>
              <a:rPr lang="en-US" dirty="0"/>
              <a:t> </a:t>
            </a:r>
            <a:r>
              <a:rPr lang="en-US" dirty="0" err="1"/>
              <a:t>svojstva</a:t>
            </a:r>
            <a:r>
              <a:rPr lang="en-US" dirty="0"/>
              <a:t>, </a:t>
            </a:r>
            <a:r>
              <a:rPr lang="sr-Latn-ME" dirty="0" smtClean="0"/>
              <a:t>naročito </a:t>
            </a:r>
            <a:r>
              <a:rPr lang="en-US" dirty="0" err="1" smtClean="0"/>
              <a:t>elastičnost</a:t>
            </a:r>
            <a:r>
              <a:rPr lang="en-US" dirty="0"/>
              <a:t>, </a:t>
            </a:r>
            <a:r>
              <a:rPr lang="en-US" dirty="0" err="1"/>
              <a:t>organoleptička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zaštitna</a:t>
            </a:r>
            <a:r>
              <a:rPr lang="en-US" dirty="0"/>
              <a:t> </a:t>
            </a:r>
            <a:r>
              <a:rPr lang="en-US" dirty="0" err="1"/>
              <a:t>svojstva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prvenstveno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dozvoljeni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ljudsku</a:t>
            </a:r>
            <a:r>
              <a:rPr lang="en-US" dirty="0"/>
              <a:t> </a:t>
            </a:r>
            <a:r>
              <a:rPr lang="en-US" dirty="0" err="1"/>
              <a:t>konzumaciju</a:t>
            </a:r>
            <a:r>
              <a:rPr lang="en-US" dirty="0"/>
              <a:t>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Pojam</a:t>
            </a:r>
            <a:r>
              <a:rPr lang="en-US" dirty="0"/>
              <a:t> </a:t>
            </a:r>
            <a:r>
              <a:rPr lang="en-US" dirty="0" err="1"/>
              <a:t>jestivih</a:t>
            </a:r>
            <a:r>
              <a:rPr lang="en-US" dirty="0"/>
              <a:t> </a:t>
            </a:r>
            <a:r>
              <a:rPr lang="en-US" dirty="0" err="1"/>
              <a:t>fimova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omotača</a:t>
            </a:r>
            <a:r>
              <a:rPr lang="en-US" dirty="0"/>
              <a:t> se </a:t>
            </a:r>
            <a:r>
              <a:rPr lang="en-US" dirty="0" err="1"/>
              <a:t>uglavnom</a:t>
            </a:r>
            <a:r>
              <a:rPr lang="en-US" dirty="0"/>
              <a:t>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, </a:t>
            </a:r>
            <a:r>
              <a:rPr lang="en-US" dirty="0" err="1"/>
              <a:t>mada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razlika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njih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u="sng" dirty="0" err="1"/>
              <a:t>Omotači</a:t>
            </a:r>
            <a:r>
              <a:rPr lang="en-US" u="sng" dirty="0"/>
              <a:t> </a:t>
            </a:r>
            <a:r>
              <a:rPr lang="en-US" dirty="0"/>
              <a:t>se </a:t>
            </a:r>
            <a:r>
              <a:rPr lang="en-US" dirty="0" err="1"/>
              <a:t>formiraju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samoj</a:t>
            </a:r>
            <a:r>
              <a:rPr lang="en-US" dirty="0"/>
              <a:t> </a:t>
            </a:r>
            <a:r>
              <a:rPr lang="en-US" dirty="0" err="1"/>
              <a:t>hrani</a:t>
            </a:r>
            <a:r>
              <a:rPr lang="en-US" dirty="0"/>
              <a:t>,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se </a:t>
            </a:r>
            <a:r>
              <a:rPr lang="en-US" dirty="0" err="1"/>
              <a:t>tečni</a:t>
            </a:r>
            <a:r>
              <a:rPr lang="en-US" dirty="0"/>
              <a:t> </a:t>
            </a:r>
            <a:r>
              <a:rPr lang="en-US" dirty="0" err="1"/>
              <a:t>rastvori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disperzije</a:t>
            </a:r>
            <a:r>
              <a:rPr lang="en-US" dirty="0"/>
              <a:t>, </a:t>
            </a:r>
            <a:r>
              <a:rPr lang="en-US" dirty="0" err="1"/>
              <a:t>korišćenjem</a:t>
            </a:r>
            <a:r>
              <a:rPr lang="en-US" dirty="0"/>
              <a:t> </a:t>
            </a:r>
            <a:r>
              <a:rPr lang="en-US" dirty="0" err="1"/>
              <a:t>pogodnih</a:t>
            </a:r>
            <a:r>
              <a:rPr lang="en-US" dirty="0"/>
              <a:t> </a:t>
            </a:r>
            <a:r>
              <a:rPr lang="en-US" dirty="0" err="1"/>
              <a:t>metoda</a:t>
            </a:r>
            <a:r>
              <a:rPr lang="en-US" dirty="0"/>
              <a:t> (</a:t>
            </a:r>
            <a:r>
              <a:rPr lang="en-US" dirty="0" err="1"/>
              <a:t>raspršivanje</a:t>
            </a:r>
            <a:r>
              <a:rPr lang="en-US" dirty="0"/>
              <a:t>, </a:t>
            </a:r>
            <a:r>
              <a:rPr lang="en-US" dirty="0" err="1"/>
              <a:t>premazivanje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sl.) </a:t>
            </a:r>
            <a:r>
              <a:rPr lang="en-US" dirty="0" err="1"/>
              <a:t>nanose</a:t>
            </a:r>
            <a:r>
              <a:rPr lang="en-US" dirty="0"/>
              <a:t>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površinu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njoj</a:t>
            </a:r>
            <a:r>
              <a:rPr lang="en-US" dirty="0"/>
              <a:t> </a:t>
            </a:r>
            <a:r>
              <a:rPr lang="en-US" dirty="0" err="1"/>
              <a:t>polimerizuju</a:t>
            </a:r>
            <a:r>
              <a:rPr lang="en-US" dirty="0"/>
              <a:t>, </a:t>
            </a:r>
            <a:r>
              <a:rPr lang="en-US" dirty="0" err="1"/>
              <a:t>stvarajući</a:t>
            </a:r>
            <a:r>
              <a:rPr lang="en-US" dirty="0"/>
              <a:t> </a:t>
            </a:r>
            <a:r>
              <a:rPr lang="en-US" dirty="0" err="1"/>
              <a:t>prijanjajući</a:t>
            </a:r>
            <a:r>
              <a:rPr lang="en-US" dirty="0"/>
              <a:t> </a:t>
            </a:r>
            <a:r>
              <a:rPr lang="en-US" dirty="0" err="1"/>
              <a:t>omotač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u="sng" dirty="0" err="1"/>
              <a:t>Filmovi</a:t>
            </a:r>
            <a:r>
              <a:rPr lang="en-US" u="sng" dirty="0"/>
              <a:t> </a:t>
            </a:r>
            <a:r>
              <a:rPr lang="en-US" dirty="0"/>
              <a:t>se </a:t>
            </a:r>
            <a:r>
              <a:rPr lang="en-US" dirty="0" err="1"/>
              <a:t>formiraju</a:t>
            </a:r>
            <a:r>
              <a:rPr lang="en-US" dirty="0"/>
              <a:t> </a:t>
            </a:r>
            <a:r>
              <a:rPr lang="en-US" dirty="0" err="1"/>
              <a:t>odvojeno</a:t>
            </a:r>
            <a:r>
              <a:rPr lang="en-US" dirty="0"/>
              <a:t> od </a:t>
            </a:r>
            <a:r>
              <a:rPr lang="en-US" dirty="0" err="1"/>
              <a:t>hrane</a:t>
            </a:r>
            <a:r>
              <a:rPr lang="en-US" dirty="0"/>
              <a:t>, u </a:t>
            </a:r>
            <a:r>
              <a:rPr lang="en-US" dirty="0" err="1"/>
              <a:t>vidu</a:t>
            </a:r>
            <a:r>
              <a:rPr lang="en-US" dirty="0"/>
              <a:t> </a:t>
            </a:r>
            <a:r>
              <a:rPr lang="en-US" dirty="0" err="1"/>
              <a:t>folija</a:t>
            </a:r>
            <a:r>
              <a:rPr lang="en-US" dirty="0"/>
              <a:t> </a:t>
            </a:r>
            <a:r>
              <a:rPr lang="en-US" dirty="0" err="1"/>
              <a:t>najčešće</a:t>
            </a:r>
            <a:r>
              <a:rPr lang="en-US" dirty="0"/>
              <a:t>, 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hranom</a:t>
            </a:r>
            <a:r>
              <a:rPr lang="en-US" dirty="0"/>
              <a:t> </a:t>
            </a:r>
            <a:r>
              <a:rPr lang="en-US" dirty="0" err="1"/>
              <a:t>dolaze</a:t>
            </a:r>
            <a:r>
              <a:rPr lang="en-US" dirty="0"/>
              <a:t> u </a:t>
            </a:r>
            <a:r>
              <a:rPr lang="en-US" dirty="0" err="1"/>
              <a:t>kontakt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formirani</a:t>
            </a:r>
            <a:r>
              <a:rPr lang="en-US" dirty="0"/>
              <a:t> </a:t>
            </a:r>
            <a:r>
              <a:rPr lang="en-US" dirty="0" err="1"/>
              <a:t>polimeri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9193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Osobine jestivih filmova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ME" dirty="0" smtClean="0"/>
              <a:t>N</a:t>
            </a:r>
            <a:r>
              <a:rPr lang="en-US" dirty="0" err="1" smtClean="0"/>
              <a:t>jihova</a:t>
            </a:r>
            <a:r>
              <a:rPr lang="en-US" dirty="0" smtClean="0"/>
              <a:t> prim</a:t>
            </a:r>
            <a:r>
              <a:rPr lang="sr-Latn-ME" dirty="0" smtClean="0"/>
              <a:t>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leži</a:t>
            </a:r>
            <a:r>
              <a:rPr lang="en-US" dirty="0"/>
              <a:t> u </a:t>
            </a:r>
            <a:r>
              <a:rPr lang="en-US" dirty="0" err="1"/>
              <a:t>sposobnosti</a:t>
            </a:r>
            <a:r>
              <a:rPr lang="en-US" dirty="0"/>
              <a:t> da </a:t>
            </a:r>
            <a:r>
              <a:rPr lang="en-US" dirty="0" err="1" smtClean="0"/>
              <a:t>unapr</a:t>
            </a:r>
            <a:r>
              <a:rPr lang="sr-Latn-ME" dirty="0" smtClean="0"/>
              <a:t>ij</a:t>
            </a:r>
            <a:r>
              <a:rPr lang="en-US" dirty="0" err="1" smtClean="0"/>
              <a:t>ede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poboljšaju</a:t>
            </a:r>
            <a:r>
              <a:rPr lang="en-US" dirty="0"/>
              <a:t> </a:t>
            </a:r>
            <a:r>
              <a:rPr lang="en-US" dirty="0" err="1"/>
              <a:t>čuvanje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, </a:t>
            </a:r>
            <a:r>
              <a:rPr lang="en-US" dirty="0" err="1"/>
              <a:t>produže</a:t>
            </a:r>
            <a:r>
              <a:rPr lang="en-US" dirty="0"/>
              <a:t> </a:t>
            </a:r>
            <a:r>
              <a:rPr lang="en-US" dirty="0" err="1"/>
              <a:t>njen</a:t>
            </a:r>
            <a:r>
              <a:rPr lang="en-US" dirty="0"/>
              <a:t> </a:t>
            </a:r>
            <a:r>
              <a:rPr lang="en-US" dirty="0" err="1"/>
              <a:t>rok</a:t>
            </a:r>
            <a:r>
              <a:rPr lang="en-US" dirty="0"/>
              <a:t> </a:t>
            </a:r>
            <a:r>
              <a:rPr lang="en-US" dirty="0" err="1"/>
              <a:t>trajanja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povećaju</a:t>
            </a:r>
            <a:r>
              <a:rPr lang="en-US" dirty="0"/>
              <a:t> </a:t>
            </a:r>
            <a:r>
              <a:rPr lang="en-US" dirty="0" err="1"/>
              <a:t>ekonomsku</a:t>
            </a:r>
            <a:r>
              <a:rPr lang="en-US" dirty="0"/>
              <a:t> </a:t>
            </a:r>
            <a:r>
              <a:rPr lang="en-US" dirty="0" err="1"/>
              <a:t>efikasnost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pakovanje</a:t>
            </a:r>
            <a:r>
              <a:rPr lang="en-US" dirty="0"/>
              <a:t> </a:t>
            </a:r>
            <a:r>
              <a:rPr lang="en-US" dirty="0" err="1" smtClean="0"/>
              <a:t>hrane</a:t>
            </a:r>
            <a:r>
              <a:rPr lang="sr-Latn-ME" dirty="0" smtClean="0"/>
              <a:t>.</a:t>
            </a:r>
          </a:p>
          <a:p>
            <a:r>
              <a:rPr lang="en-US" dirty="0" smtClean="0"/>
              <a:t>•</a:t>
            </a:r>
            <a:r>
              <a:rPr lang="sr-Latn-ME" dirty="0" smtClean="0"/>
              <a:t>  </a:t>
            </a:r>
            <a:r>
              <a:rPr lang="en-US" dirty="0" err="1" smtClean="0"/>
              <a:t>Filmovi</a:t>
            </a:r>
            <a:r>
              <a:rPr lang="en-US" dirty="0" smtClean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konzumirani</a:t>
            </a:r>
            <a:r>
              <a:rPr lang="en-US" dirty="0"/>
              <a:t> </a:t>
            </a:r>
            <a:r>
              <a:rPr lang="en-US" dirty="0" err="1"/>
              <a:t>zajedno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upakovanim</a:t>
            </a:r>
            <a:r>
              <a:rPr lang="en-US" dirty="0"/>
              <a:t> </a:t>
            </a:r>
            <a:r>
              <a:rPr lang="en-US" dirty="0" err="1"/>
              <a:t>proizvodom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sprečava</a:t>
            </a:r>
            <a:r>
              <a:rPr lang="en-US" dirty="0"/>
              <a:t> </a:t>
            </a:r>
            <a:r>
              <a:rPr lang="en-US" dirty="0" err="1"/>
              <a:t>pojavu</a:t>
            </a:r>
            <a:r>
              <a:rPr lang="en-US" dirty="0"/>
              <a:t> </a:t>
            </a:r>
            <a:r>
              <a:rPr lang="en-US" dirty="0" err="1"/>
              <a:t>otpada</a:t>
            </a:r>
            <a:r>
              <a:rPr lang="en-US" dirty="0"/>
              <a:t>;</a:t>
            </a:r>
          </a:p>
          <a:p>
            <a:r>
              <a:rPr lang="en-US" dirty="0" smtClean="0"/>
              <a:t>•</a:t>
            </a:r>
            <a:r>
              <a:rPr lang="sr-Latn-ME" dirty="0" smtClean="0"/>
              <a:t>  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/>
              <a:t>poboljšati</a:t>
            </a:r>
            <a:r>
              <a:rPr lang="en-US" dirty="0"/>
              <a:t> </a:t>
            </a:r>
            <a:r>
              <a:rPr lang="en-US" dirty="0" err="1"/>
              <a:t>organoleptičke</a:t>
            </a:r>
            <a:r>
              <a:rPr lang="en-US" dirty="0"/>
              <a:t> </a:t>
            </a:r>
            <a:r>
              <a:rPr lang="en-US" dirty="0" err="1"/>
              <a:t>osobine</a:t>
            </a:r>
            <a:r>
              <a:rPr lang="en-US" dirty="0"/>
              <a:t> </a:t>
            </a:r>
            <a:r>
              <a:rPr lang="en-US" dirty="0" err="1"/>
              <a:t>upakovanih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supstanci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arome</a:t>
            </a:r>
            <a:r>
              <a:rPr lang="en-US" dirty="0"/>
              <a:t>, </a:t>
            </a:r>
            <a:r>
              <a:rPr lang="en-US" dirty="0" err="1"/>
              <a:t>boje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zaslađivači</a:t>
            </a:r>
            <a:r>
              <a:rPr lang="en-US" dirty="0" smtClean="0"/>
              <a:t>;</a:t>
            </a:r>
            <a:endParaRPr lang="en-US" dirty="0"/>
          </a:p>
          <a:p>
            <a:r>
              <a:rPr lang="en-US" dirty="0" smtClean="0"/>
              <a:t>•</a:t>
            </a:r>
            <a:r>
              <a:rPr lang="sr-Latn-ME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dopune</a:t>
            </a:r>
            <a:r>
              <a:rPr lang="en-US" dirty="0"/>
              <a:t> </a:t>
            </a:r>
            <a:r>
              <a:rPr lang="en-US" dirty="0" err="1"/>
              <a:t>nutritivnu</a:t>
            </a:r>
            <a:r>
              <a:rPr lang="en-US" dirty="0"/>
              <a:t>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ednost</a:t>
            </a:r>
            <a:r>
              <a:rPr lang="en-US" dirty="0" smtClean="0"/>
              <a:t> </a:t>
            </a:r>
            <a:r>
              <a:rPr lang="en-US" dirty="0" err="1"/>
              <a:t>proizvoda</a:t>
            </a:r>
            <a:r>
              <a:rPr lang="en-US" dirty="0"/>
              <a:t> (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/>
              <a:t>važi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proteinske</a:t>
            </a:r>
            <a:r>
              <a:rPr lang="en-US" dirty="0"/>
              <a:t> </a:t>
            </a:r>
            <a:r>
              <a:rPr lang="en-US" dirty="0" err="1"/>
              <a:t>filmove</a:t>
            </a:r>
            <a:r>
              <a:rPr lang="en-US" dirty="0"/>
              <a:t>);</a:t>
            </a:r>
          </a:p>
          <a:p>
            <a:r>
              <a:rPr lang="en-US" dirty="0" smtClean="0"/>
              <a:t>•</a:t>
            </a:r>
            <a:r>
              <a:rPr lang="sr-Latn-ME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korišćeni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pojedinačno</a:t>
            </a:r>
            <a:r>
              <a:rPr lang="en-US" dirty="0"/>
              <a:t> </a:t>
            </a:r>
            <a:r>
              <a:rPr lang="en-US" dirty="0" err="1"/>
              <a:t>pakovanje</a:t>
            </a:r>
            <a:r>
              <a:rPr lang="en-US" dirty="0"/>
              <a:t> </a:t>
            </a:r>
            <a:r>
              <a:rPr lang="en-US" dirty="0" err="1"/>
              <a:t>malih</a:t>
            </a:r>
            <a:r>
              <a:rPr lang="en-US" dirty="0"/>
              <a:t> </a:t>
            </a:r>
            <a:r>
              <a:rPr lang="en-US" dirty="0" err="1"/>
              <a:t>porcija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, </a:t>
            </a:r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obično</a:t>
            </a:r>
            <a:r>
              <a:rPr lang="en-US" dirty="0"/>
              <a:t> ne </a:t>
            </a:r>
            <a:r>
              <a:rPr lang="en-US" dirty="0" err="1"/>
              <a:t>pakuju</a:t>
            </a:r>
            <a:r>
              <a:rPr lang="en-US" dirty="0"/>
              <a:t> </a:t>
            </a:r>
            <a:r>
              <a:rPr lang="en-US" dirty="0" err="1"/>
              <a:t>pojedinačno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praktičnih</a:t>
            </a:r>
            <a:r>
              <a:rPr lang="en-US" dirty="0"/>
              <a:t> </a:t>
            </a:r>
            <a:r>
              <a:rPr lang="en-US" dirty="0" err="1"/>
              <a:t>razloga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grašak</a:t>
            </a:r>
            <a:r>
              <a:rPr lang="en-US" dirty="0"/>
              <a:t>, </a:t>
            </a:r>
            <a:r>
              <a:rPr lang="en-US" dirty="0" err="1"/>
              <a:t>pasulj</a:t>
            </a:r>
            <a:r>
              <a:rPr lang="en-US" dirty="0"/>
              <a:t>, </a:t>
            </a:r>
            <a:r>
              <a:rPr lang="en-US" dirty="0" smtClean="0"/>
              <a:t>l</a:t>
            </a:r>
            <a:r>
              <a:rPr lang="sr-Latn-ME" dirty="0" smtClean="0"/>
              <a:t>j</a:t>
            </a:r>
            <a:r>
              <a:rPr lang="en-US" dirty="0" err="1" smtClean="0"/>
              <a:t>ešnici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jagode</a:t>
            </a:r>
            <a:r>
              <a:rPr lang="en-US" dirty="0"/>
              <a:t>;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•</a:t>
            </a:r>
            <a:r>
              <a:rPr lang="sr-Latn-ME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primenjeni</a:t>
            </a:r>
            <a:r>
              <a:rPr lang="en-US" dirty="0"/>
              <a:t> </a:t>
            </a:r>
            <a:r>
              <a:rPr lang="en-US" dirty="0" err="1"/>
              <a:t>unutar</a:t>
            </a:r>
            <a:r>
              <a:rPr lang="en-US" dirty="0"/>
              <a:t> </a:t>
            </a:r>
            <a:r>
              <a:rPr lang="en-US" dirty="0" err="1"/>
              <a:t>heterogenih</a:t>
            </a:r>
            <a:r>
              <a:rPr lang="en-US" dirty="0"/>
              <a:t> </a:t>
            </a:r>
            <a:r>
              <a:rPr lang="en-US" dirty="0" err="1"/>
              <a:t>namirnica</a:t>
            </a:r>
            <a:r>
              <a:rPr lang="en-US" dirty="0"/>
              <a:t>, da </a:t>
            </a:r>
            <a:r>
              <a:rPr lang="en-US" dirty="0" err="1"/>
              <a:t>razdvoje</a:t>
            </a:r>
            <a:r>
              <a:rPr lang="en-US" dirty="0"/>
              <a:t> </a:t>
            </a:r>
            <a:r>
              <a:rPr lang="en-US" dirty="0" err="1"/>
              <a:t>određene</a:t>
            </a:r>
            <a:r>
              <a:rPr lang="en-US" dirty="0"/>
              <a:t> </a:t>
            </a:r>
            <a:r>
              <a:rPr lang="en-US" dirty="0" err="1"/>
              <a:t>slojeve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komponente</a:t>
            </a:r>
            <a:r>
              <a:rPr lang="en-US" dirty="0"/>
              <a:t> </a:t>
            </a:r>
            <a:r>
              <a:rPr lang="en-US" dirty="0" err="1"/>
              <a:t>gotovog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,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ciljem</a:t>
            </a:r>
            <a:r>
              <a:rPr lang="en-US" dirty="0"/>
              <a:t> da </a:t>
            </a:r>
            <a:r>
              <a:rPr lang="en-US" dirty="0" err="1" smtClean="0"/>
              <a:t>spr</a:t>
            </a:r>
            <a:r>
              <a:rPr lang="sr-Latn-ME" dirty="0" smtClean="0"/>
              <a:t>ij</a:t>
            </a:r>
            <a:r>
              <a:rPr lang="en-US" dirty="0" err="1" smtClean="0"/>
              <a:t>eče</a:t>
            </a:r>
            <a:r>
              <a:rPr lang="en-US" dirty="0" smtClean="0"/>
              <a:t> </a:t>
            </a:r>
            <a:r>
              <a:rPr lang="en-US" dirty="0" err="1"/>
              <a:t>migraciju</a:t>
            </a:r>
            <a:r>
              <a:rPr lang="en-US" dirty="0"/>
              <a:t> </a:t>
            </a:r>
            <a:r>
              <a:rPr lang="en-US" dirty="0" err="1"/>
              <a:t>vlage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sastojaka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njih</a:t>
            </a:r>
            <a:r>
              <a:rPr lang="en-US" dirty="0"/>
              <a:t>. To se </a:t>
            </a:r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/>
              <a:t>primenjuje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pica, pita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slatkiša</a:t>
            </a:r>
            <a:r>
              <a:rPr lang="en-US" dirty="0"/>
              <a:t>;</a:t>
            </a:r>
          </a:p>
          <a:p>
            <a:r>
              <a:rPr lang="en-US" dirty="0" smtClean="0"/>
              <a:t>•</a:t>
            </a:r>
            <a:r>
              <a:rPr lang="sr-Latn-ME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nosači</a:t>
            </a:r>
            <a:r>
              <a:rPr lang="en-US" dirty="0"/>
              <a:t> </a:t>
            </a:r>
            <a:r>
              <a:rPr lang="en-US" dirty="0" err="1"/>
              <a:t>antimikrobnih</a:t>
            </a:r>
            <a:r>
              <a:rPr lang="en-US" dirty="0"/>
              <a:t> </a:t>
            </a:r>
            <a:r>
              <a:rPr lang="en-US" dirty="0" err="1"/>
              <a:t>komponenata</a:t>
            </a:r>
            <a:r>
              <a:rPr lang="en-US" dirty="0"/>
              <a:t>;</a:t>
            </a:r>
          </a:p>
          <a:p>
            <a:r>
              <a:rPr lang="en-US" dirty="0" smtClean="0"/>
              <a:t>•</a:t>
            </a:r>
            <a:r>
              <a:rPr lang="sr-Latn-ME" dirty="0" smtClean="0"/>
              <a:t> </a:t>
            </a:r>
            <a:r>
              <a:rPr lang="en-US" dirty="0" err="1" smtClean="0"/>
              <a:t>Jestivi</a:t>
            </a:r>
            <a:r>
              <a:rPr lang="en-US" dirty="0" smtClean="0"/>
              <a:t> </a:t>
            </a:r>
            <a:r>
              <a:rPr lang="en-US" dirty="0" err="1"/>
              <a:t>filmovi</a:t>
            </a:r>
            <a:r>
              <a:rPr lang="en-US" dirty="0"/>
              <a:t>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koristiti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smtClean="0"/>
              <a:t>d</a:t>
            </a:r>
            <a:r>
              <a:rPr lang="sr-Latn-ME" dirty="0" smtClean="0"/>
              <a:t>i</a:t>
            </a:r>
            <a:r>
              <a:rPr lang="en-US" dirty="0" smtClean="0"/>
              <a:t>o </a:t>
            </a:r>
            <a:r>
              <a:rPr lang="en-US" dirty="0" err="1"/>
              <a:t>višeslojnih</a:t>
            </a:r>
            <a:r>
              <a:rPr lang="en-US" dirty="0"/>
              <a:t> </a:t>
            </a:r>
            <a:r>
              <a:rPr lang="en-US" dirty="0" err="1"/>
              <a:t>ambalažnih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 u </a:t>
            </a:r>
            <a:r>
              <a:rPr lang="en-US" dirty="0" err="1"/>
              <a:t>kombinaciji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nejestivim</a:t>
            </a:r>
            <a:r>
              <a:rPr lang="en-US" dirty="0"/>
              <a:t>,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čemu</a:t>
            </a:r>
            <a:r>
              <a:rPr lang="en-US" dirty="0"/>
              <a:t> </a:t>
            </a:r>
            <a:r>
              <a:rPr lang="en-US" dirty="0" err="1"/>
              <a:t>jestivi</a:t>
            </a:r>
            <a:r>
              <a:rPr lang="en-US" dirty="0"/>
              <a:t> </a:t>
            </a:r>
            <a:r>
              <a:rPr lang="en-US" dirty="0" err="1" smtClean="0"/>
              <a:t>uv</a:t>
            </a:r>
            <a:r>
              <a:rPr lang="sr-Latn-ME" dirty="0" smtClean="0"/>
              <a:t>j</a:t>
            </a:r>
            <a:r>
              <a:rPr lang="en-US" dirty="0" err="1" smtClean="0"/>
              <a:t>ek</a:t>
            </a:r>
            <a:r>
              <a:rPr lang="en-US" dirty="0" smtClean="0"/>
              <a:t> </a:t>
            </a:r>
            <a:r>
              <a:rPr lang="en-US" dirty="0" err="1"/>
              <a:t>čini</a:t>
            </a:r>
            <a:r>
              <a:rPr lang="en-US" dirty="0"/>
              <a:t> </a:t>
            </a:r>
            <a:r>
              <a:rPr lang="en-US" dirty="0" err="1"/>
              <a:t>sloj</a:t>
            </a:r>
            <a:r>
              <a:rPr lang="en-US" dirty="0"/>
              <a:t> </a:t>
            </a:r>
            <a:r>
              <a:rPr lang="en-US" dirty="0" err="1"/>
              <a:t>najbliži</a:t>
            </a:r>
            <a:r>
              <a:rPr lang="en-US" dirty="0"/>
              <a:t> </a:t>
            </a:r>
            <a:r>
              <a:rPr lang="en-US" dirty="0" err="1"/>
              <a:t>proizvodu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367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jestivih</a:t>
            </a:r>
            <a:r>
              <a:rPr lang="en-US" dirty="0"/>
              <a:t> </a:t>
            </a:r>
            <a:r>
              <a:rPr lang="en-US" dirty="0" err="1"/>
              <a:t>filmova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Jestivi</a:t>
            </a:r>
            <a:r>
              <a:rPr lang="en-US" dirty="0"/>
              <a:t> </a:t>
            </a:r>
            <a:r>
              <a:rPr lang="en-US" dirty="0" err="1"/>
              <a:t>biofilmovi</a:t>
            </a:r>
            <a:r>
              <a:rPr lang="en-US" dirty="0"/>
              <a:t> se </a:t>
            </a:r>
            <a:r>
              <a:rPr lang="en-US" dirty="0" err="1"/>
              <a:t>međusobno</a:t>
            </a:r>
            <a:r>
              <a:rPr lang="en-US" dirty="0"/>
              <a:t> </a:t>
            </a:r>
            <a:r>
              <a:rPr lang="en-US" dirty="0" err="1"/>
              <a:t>razlikuju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tome od </a:t>
            </a:r>
            <a:r>
              <a:rPr lang="en-US" dirty="0" err="1"/>
              <a:t>čega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proizvedeni</a:t>
            </a:r>
            <a:r>
              <a:rPr lang="en-US" dirty="0"/>
              <a:t>. </a:t>
            </a:r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/>
              <a:t>tome, </a:t>
            </a:r>
            <a:r>
              <a:rPr lang="en-US" dirty="0" err="1"/>
              <a:t>jestivi</a:t>
            </a:r>
            <a:r>
              <a:rPr lang="en-US" dirty="0"/>
              <a:t> </a:t>
            </a:r>
            <a:r>
              <a:rPr lang="en-US" dirty="0" err="1"/>
              <a:t>filmovi</a:t>
            </a:r>
            <a:r>
              <a:rPr lang="en-US" dirty="0"/>
              <a:t> se </a:t>
            </a:r>
            <a:r>
              <a:rPr lang="en-US" dirty="0" smtClean="0"/>
              <a:t>d</a:t>
            </a:r>
            <a:r>
              <a:rPr lang="sr-Latn-ME" dirty="0" smtClean="0"/>
              <a:t>ij</a:t>
            </a:r>
            <a:r>
              <a:rPr lang="en-US" dirty="0" err="1" smtClean="0"/>
              <a:t>ele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jestive</a:t>
            </a:r>
            <a:r>
              <a:rPr lang="en-US" dirty="0"/>
              <a:t> </a:t>
            </a:r>
            <a:r>
              <a:rPr lang="en-US" dirty="0" err="1"/>
              <a:t>filmove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bazi</a:t>
            </a:r>
            <a:endParaRPr lang="sr-Latn-ME" dirty="0" smtClean="0"/>
          </a:p>
          <a:p>
            <a:r>
              <a:rPr lang="en-US" dirty="0" smtClean="0"/>
              <a:t> •</a:t>
            </a:r>
            <a:r>
              <a:rPr lang="en-US" dirty="0"/>
              <a:t>	</a:t>
            </a:r>
            <a:r>
              <a:rPr lang="en-US" dirty="0" err="1"/>
              <a:t>polisaharida</a:t>
            </a:r>
            <a:r>
              <a:rPr lang="en-US" dirty="0"/>
              <a:t>;</a:t>
            </a:r>
          </a:p>
          <a:p>
            <a:r>
              <a:rPr lang="en-US" dirty="0"/>
              <a:t>•	</a:t>
            </a:r>
            <a:r>
              <a:rPr lang="en-US" dirty="0" err="1"/>
              <a:t>lipida</a:t>
            </a:r>
            <a:r>
              <a:rPr lang="en-US" dirty="0"/>
              <a:t> </a:t>
            </a:r>
            <a:r>
              <a:rPr lang="en-US" dirty="0" err="1"/>
              <a:t>i</a:t>
            </a:r>
            <a:endParaRPr lang="en-US" dirty="0"/>
          </a:p>
          <a:p>
            <a:r>
              <a:rPr lang="en-US" dirty="0"/>
              <a:t>•	</a:t>
            </a:r>
            <a:r>
              <a:rPr lang="en-US" dirty="0" err="1"/>
              <a:t>proteina</a:t>
            </a:r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u="sng" dirty="0" err="1"/>
              <a:t>Polisaharidi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njihovi</a:t>
            </a:r>
            <a:r>
              <a:rPr lang="en-US" dirty="0"/>
              <a:t> </a:t>
            </a:r>
            <a:r>
              <a:rPr lang="en-US" dirty="0" err="1"/>
              <a:t>derivati</a:t>
            </a:r>
            <a:r>
              <a:rPr lang="en-US" dirty="0"/>
              <a:t> se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mnogo</a:t>
            </a:r>
            <a:r>
              <a:rPr lang="en-US" dirty="0"/>
              <a:t>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proizvodnju</a:t>
            </a:r>
            <a:r>
              <a:rPr lang="en-US" dirty="0"/>
              <a:t> </a:t>
            </a:r>
            <a:r>
              <a:rPr lang="en-US" dirty="0" err="1"/>
              <a:t>jestivih</a:t>
            </a:r>
            <a:r>
              <a:rPr lang="en-US" dirty="0"/>
              <a:t> </a:t>
            </a:r>
            <a:r>
              <a:rPr lang="en-US" dirty="0" err="1"/>
              <a:t>filmova</a:t>
            </a:r>
            <a:r>
              <a:rPr lang="en-US" dirty="0"/>
              <a:t>. To </a:t>
            </a:r>
            <a:r>
              <a:rPr lang="en-US" dirty="0" err="1"/>
              <a:t>su</a:t>
            </a:r>
            <a:r>
              <a:rPr lang="en-US" dirty="0"/>
              <a:t>, </a:t>
            </a:r>
            <a:r>
              <a:rPr lang="en-US" dirty="0" err="1" smtClean="0"/>
              <a:t>pr</a:t>
            </a:r>
            <a:r>
              <a:rPr lang="sr-Latn-ME" dirty="0" smtClean="0"/>
              <a:t>ij</a:t>
            </a:r>
            <a:r>
              <a:rPr lang="en-US" dirty="0" smtClean="0"/>
              <a:t>e </a:t>
            </a:r>
            <a:r>
              <a:rPr lang="en-US" dirty="0" err="1"/>
              <a:t>svih</a:t>
            </a:r>
            <a:r>
              <a:rPr lang="en-US" dirty="0" smtClean="0"/>
              <a:t>, </a:t>
            </a:r>
            <a:r>
              <a:rPr lang="en-US" dirty="0" err="1"/>
              <a:t>pektini</a:t>
            </a:r>
            <a:r>
              <a:rPr lang="en-US" dirty="0"/>
              <a:t>, </a:t>
            </a:r>
            <a:r>
              <a:rPr lang="en-US" dirty="0" err="1" smtClean="0"/>
              <a:t>skrob</a:t>
            </a:r>
            <a:r>
              <a:rPr lang="en-US" dirty="0"/>
              <a:t>, </a:t>
            </a:r>
            <a:r>
              <a:rPr lang="en-US" dirty="0" err="1"/>
              <a:t>hidrolizati</a:t>
            </a:r>
            <a:r>
              <a:rPr lang="en-US" dirty="0"/>
              <a:t> </a:t>
            </a:r>
            <a:r>
              <a:rPr lang="en-US" dirty="0" err="1"/>
              <a:t>skroba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derivati</a:t>
            </a:r>
            <a:r>
              <a:rPr lang="en-US" dirty="0"/>
              <a:t> </a:t>
            </a:r>
            <a:r>
              <a:rPr lang="en-US" dirty="0" err="1"/>
              <a:t>celuloze</a:t>
            </a:r>
            <a:r>
              <a:rPr lang="en-US" dirty="0"/>
              <a:t>.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hidrofilne</a:t>
            </a:r>
            <a:r>
              <a:rPr lang="en-US" dirty="0"/>
              <a:t> </a:t>
            </a:r>
            <a:r>
              <a:rPr lang="en-US" dirty="0" err="1"/>
              <a:t>prirode</a:t>
            </a:r>
            <a:r>
              <a:rPr lang="en-US" dirty="0"/>
              <a:t> </a:t>
            </a:r>
            <a:r>
              <a:rPr lang="en-US" dirty="0" err="1"/>
              <a:t>ovih</a:t>
            </a:r>
            <a:r>
              <a:rPr lang="en-US" dirty="0"/>
              <a:t> </a:t>
            </a:r>
            <a:r>
              <a:rPr lang="en-US" dirty="0" err="1"/>
              <a:t>molekula</a:t>
            </a:r>
            <a:r>
              <a:rPr lang="en-US" dirty="0"/>
              <a:t>, </a:t>
            </a:r>
            <a:r>
              <a:rPr lang="en-US" dirty="0" err="1"/>
              <a:t>njihova</a:t>
            </a:r>
            <a:r>
              <a:rPr lang="en-US" dirty="0"/>
              <a:t> </a:t>
            </a:r>
            <a:r>
              <a:rPr lang="en-US" dirty="0" smtClean="0"/>
              <a:t>prim</a:t>
            </a:r>
            <a:r>
              <a:rPr lang="sr-Latn-ME" dirty="0" smtClean="0"/>
              <a:t>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ograničena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slabih</a:t>
            </a:r>
            <a:r>
              <a:rPr lang="en-US" dirty="0"/>
              <a:t> </a:t>
            </a:r>
            <a:r>
              <a:rPr lang="en-US" dirty="0" err="1"/>
              <a:t>barijernih</a:t>
            </a:r>
            <a:r>
              <a:rPr lang="en-US" dirty="0"/>
              <a:t> </a:t>
            </a:r>
            <a:r>
              <a:rPr lang="en-US" dirty="0" err="1"/>
              <a:t>svojstava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vodi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7927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 err="1"/>
              <a:t>Jestivi</a:t>
            </a:r>
            <a:r>
              <a:rPr lang="en-US" u="sng" dirty="0"/>
              <a:t> </a:t>
            </a:r>
            <a:r>
              <a:rPr lang="en-US" u="sng" dirty="0" err="1"/>
              <a:t>filmovi</a:t>
            </a:r>
            <a:r>
              <a:rPr lang="en-US" u="sng" dirty="0"/>
              <a:t> </a:t>
            </a:r>
            <a:r>
              <a:rPr lang="en-US" u="sng" dirty="0" err="1"/>
              <a:t>na</a:t>
            </a:r>
            <a:r>
              <a:rPr lang="en-US" u="sng" dirty="0"/>
              <a:t> </a:t>
            </a:r>
            <a:r>
              <a:rPr lang="en-US" u="sng" dirty="0" err="1"/>
              <a:t>bazi</a:t>
            </a:r>
            <a:r>
              <a:rPr lang="en-US" u="sng" dirty="0"/>
              <a:t> </a:t>
            </a:r>
            <a:r>
              <a:rPr lang="en-US" u="sng" dirty="0" err="1"/>
              <a:t>proteina</a:t>
            </a:r>
            <a:r>
              <a:rPr lang="en-US" u="sng" dirty="0"/>
              <a:t> </a:t>
            </a:r>
            <a:r>
              <a:rPr lang="en-US" dirty="0" err="1"/>
              <a:t>proizvode</a:t>
            </a:r>
            <a:r>
              <a:rPr lang="en-US" dirty="0"/>
              <a:t> se od </a:t>
            </a:r>
            <a:r>
              <a:rPr lang="en-US" dirty="0" err="1"/>
              <a:t>biljnih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životinjskih</a:t>
            </a:r>
            <a:r>
              <a:rPr lang="en-US" dirty="0"/>
              <a:t> </a:t>
            </a:r>
            <a:r>
              <a:rPr lang="en-US" dirty="0" err="1"/>
              <a:t>proteina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kolagen</a:t>
            </a:r>
            <a:r>
              <a:rPr lang="en-US" dirty="0"/>
              <a:t>, </a:t>
            </a:r>
            <a:r>
              <a:rPr lang="en-US" dirty="0" err="1"/>
              <a:t>želatin</a:t>
            </a:r>
            <a:r>
              <a:rPr lang="en-US" dirty="0"/>
              <a:t>, gluten, </a:t>
            </a:r>
            <a:r>
              <a:rPr lang="en-US" dirty="0" err="1"/>
              <a:t>kukuruzni</a:t>
            </a:r>
            <a:r>
              <a:rPr lang="en-US" dirty="0"/>
              <a:t> </a:t>
            </a:r>
            <a:r>
              <a:rPr lang="en-US" dirty="0" err="1"/>
              <a:t>skrob</a:t>
            </a:r>
            <a:r>
              <a:rPr lang="en-US" dirty="0"/>
              <a:t>, </a:t>
            </a:r>
            <a:r>
              <a:rPr lang="en-US" dirty="0" err="1"/>
              <a:t>proteini</a:t>
            </a:r>
            <a:r>
              <a:rPr lang="en-US" dirty="0"/>
              <a:t> </a:t>
            </a:r>
            <a:r>
              <a:rPr lang="en-US" dirty="0" err="1"/>
              <a:t>soje</a:t>
            </a:r>
            <a:r>
              <a:rPr lang="en-US" dirty="0"/>
              <a:t>, </a:t>
            </a:r>
            <a:r>
              <a:rPr lang="en-US" dirty="0" err="1" smtClean="0"/>
              <a:t>kazein</a:t>
            </a:r>
            <a:r>
              <a:rPr lang="sr-Latn-ME" dirty="0" smtClean="0"/>
              <a:t>.</a:t>
            </a:r>
            <a:r>
              <a:rPr lang="en-US" dirty="0" smtClean="0"/>
              <a:t> </a:t>
            </a:r>
            <a:r>
              <a:rPr lang="en-US" dirty="0" err="1" smtClean="0"/>
              <a:t>Obzirom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alergični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pojedine</a:t>
            </a:r>
            <a:r>
              <a:rPr lang="en-US" dirty="0"/>
              <a:t> </a:t>
            </a:r>
            <a:r>
              <a:rPr lang="en-US" dirty="0" err="1"/>
              <a:t>proteine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proteini</a:t>
            </a:r>
            <a:r>
              <a:rPr lang="en-US" dirty="0"/>
              <a:t> </a:t>
            </a:r>
            <a:r>
              <a:rPr lang="en-US" dirty="0" smtClean="0"/>
              <a:t>ml</a:t>
            </a:r>
            <a:r>
              <a:rPr lang="sr-Latn-ME" dirty="0" smtClean="0"/>
              <a:t>ij</a:t>
            </a:r>
            <a:r>
              <a:rPr lang="en-US" dirty="0" err="1" smtClean="0"/>
              <a:t>eka</a:t>
            </a:r>
            <a:r>
              <a:rPr lang="en-US" dirty="0"/>
              <a:t>, </a:t>
            </a:r>
            <a:r>
              <a:rPr lang="en-US" dirty="0" smtClean="0"/>
              <a:t>b</a:t>
            </a:r>
            <a:r>
              <a:rPr lang="sr-Latn-ME" dirty="0" smtClean="0"/>
              <a:t>j</a:t>
            </a:r>
            <a:r>
              <a:rPr lang="en-US" dirty="0" err="1" smtClean="0"/>
              <a:t>elanceta</a:t>
            </a:r>
            <a:r>
              <a:rPr lang="en-US" dirty="0"/>
              <a:t>, </a:t>
            </a:r>
            <a:r>
              <a:rPr lang="en-US" dirty="0" err="1"/>
              <a:t>kikirikija</a:t>
            </a:r>
            <a:r>
              <a:rPr lang="en-US" dirty="0"/>
              <a:t>, </a:t>
            </a:r>
            <a:r>
              <a:rPr lang="en-US" dirty="0" err="1"/>
              <a:t>pšenice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soje</a:t>
            </a:r>
            <a:r>
              <a:rPr lang="en-US" dirty="0"/>
              <a:t>, </a:t>
            </a:r>
            <a:r>
              <a:rPr lang="en-US" dirty="0" err="1"/>
              <a:t>jestivi</a:t>
            </a:r>
            <a:r>
              <a:rPr lang="en-US" dirty="0"/>
              <a:t> </a:t>
            </a:r>
            <a:r>
              <a:rPr lang="en-US" dirty="0" err="1"/>
              <a:t>filmovi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bazi</a:t>
            </a:r>
            <a:r>
              <a:rPr lang="en-US" dirty="0"/>
              <a:t> </a:t>
            </a:r>
            <a:r>
              <a:rPr lang="en-US" dirty="0" err="1"/>
              <a:t>proteina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strogo</a:t>
            </a:r>
            <a:r>
              <a:rPr lang="en-US" dirty="0"/>
              <a:t> </a:t>
            </a:r>
            <a:r>
              <a:rPr lang="en-US" dirty="0" err="1"/>
              <a:t>deklarisani</a:t>
            </a:r>
            <a:r>
              <a:rPr lang="en-US" dirty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 err="1"/>
              <a:t>Lipidne</a:t>
            </a:r>
            <a:r>
              <a:rPr lang="en-US" u="sng" dirty="0"/>
              <a:t> </a:t>
            </a:r>
            <a:r>
              <a:rPr lang="en-US" u="sng" dirty="0" err="1"/>
              <a:t>komponente</a:t>
            </a:r>
            <a:r>
              <a:rPr lang="en-US" u="sng" dirty="0"/>
              <a:t> </a:t>
            </a:r>
            <a:r>
              <a:rPr lang="en-US" dirty="0"/>
              <a:t>se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dugi</a:t>
            </a:r>
            <a:r>
              <a:rPr lang="en-US" dirty="0"/>
              <a:t> </a:t>
            </a:r>
            <a:r>
              <a:rPr lang="en-US" dirty="0" err="1"/>
              <a:t>niz</a:t>
            </a:r>
            <a:r>
              <a:rPr lang="en-US" dirty="0"/>
              <a:t>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zaštitni</a:t>
            </a:r>
            <a:r>
              <a:rPr lang="en-US" dirty="0"/>
              <a:t> </a:t>
            </a:r>
            <a:r>
              <a:rPr lang="en-US" dirty="0" err="1" smtClean="0"/>
              <a:t>omotači</a:t>
            </a:r>
            <a:r>
              <a:rPr lang="en-US" dirty="0" smtClean="0"/>
              <a:t>. </a:t>
            </a:r>
            <a:r>
              <a:rPr lang="en-US" dirty="0" err="1"/>
              <a:t>Mogu</a:t>
            </a:r>
            <a:r>
              <a:rPr lang="en-US" dirty="0"/>
              <a:t> da </a:t>
            </a:r>
            <a:r>
              <a:rPr lang="en-US" dirty="0" err="1"/>
              <a:t>poboljšaju</a:t>
            </a:r>
            <a:r>
              <a:rPr lang="en-US" dirty="0"/>
              <a:t> </a:t>
            </a:r>
            <a:r>
              <a:rPr lang="en-US" dirty="0" err="1"/>
              <a:t>sjaj</a:t>
            </a:r>
            <a:r>
              <a:rPr lang="en-US" dirty="0"/>
              <a:t> </a:t>
            </a:r>
            <a:r>
              <a:rPr lang="en-US" dirty="0" err="1"/>
              <a:t>površine</a:t>
            </a:r>
            <a:r>
              <a:rPr lang="en-US" dirty="0"/>
              <a:t> </a:t>
            </a:r>
            <a:r>
              <a:rPr lang="en-US" dirty="0" err="1"/>
              <a:t>polimera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, </a:t>
            </a:r>
            <a:r>
              <a:rPr lang="en-US" dirty="0" err="1"/>
              <a:t>pošto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uglavnom</a:t>
            </a:r>
            <a:r>
              <a:rPr lang="en-US" dirty="0"/>
              <a:t> </a:t>
            </a:r>
            <a:r>
              <a:rPr lang="en-US" dirty="0" err="1"/>
              <a:t>nepolarne</a:t>
            </a:r>
            <a:r>
              <a:rPr lang="en-US" dirty="0"/>
              <a:t> </a:t>
            </a:r>
            <a:r>
              <a:rPr lang="en-US" dirty="0" err="1"/>
              <a:t>supstance</a:t>
            </a:r>
            <a:r>
              <a:rPr lang="en-US" dirty="0"/>
              <a:t>, </a:t>
            </a:r>
            <a:r>
              <a:rPr lang="en-US" dirty="0" err="1"/>
              <a:t>poboljšavaju</a:t>
            </a:r>
            <a:r>
              <a:rPr lang="en-US" dirty="0"/>
              <a:t> </a:t>
            </a:r>
            <a:r>
              <a:rPr lang="en-US" dirty="0" err="1"/>
              <a:t>barijerna</a:t>
            </a:r>
            <a:r>
              <a:rPr lang="en-US" dirty="0"/>
              <a:t> </a:t>
            </a:r>
            <a:r>
              <a:rPr lang="en-US" dirty="0" err="1"/>
              <a:t>svojstva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vodi</a:t>
            </a:r>
            <a:r>
              <a:rPr lang="en-US" dirty="0"/>
              <a:t>. </a:t>
            </a:r>
            <a:r>
              <a:rPr lang="en-US" dirty="0" err="1"/>
              <a:t>Voskovi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karnaube</a:t>
            </a:r>
            <a:r>
              <a:rPr lang="en-US" dirty="0"/>
              <a:t> </a:t>
            </a:r>
            <a:r>
              <a:rPr lang="en-US" dirty="0" err="1"/>
              <a:t>vosak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parafin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razne</a:t>
            </a:r>
            <a:r>
              <a:rPr lang="en-US" dirty="0"/>
              <a:t> </a:t>
            </a:r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lipida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povrća</a:t>
            </a:r>
            <a:r>
              <a:rPr lang="en-US" dirty="0"/>
              <a:t> </a:t>
            </a:r>
            <a:r>
              <a:rPr lang="en-US" dirty="0" err="1"/>
              <a:t>koriste</a:t>
            </a:r>
            <a:r>
              <a:rPr lang="en-US" dirty="0"/>
              <a:t> se u </a:t>
            </a:r>
            <a:r>
              <a:rPr lang="en-US" dirty="0" err="1"/>
              <a:t>komercijalne</a:t>
            </a:r>
            <a:r>
              <a:rPr lang="en-US" dirty="0"/>
              <a:t> </a:t>
            </a:r>
            <a:r>
              <a:rPr lang="en-US" dirty="0" err="1"/>
              <a:t>svrhe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od </a:t>
            </a:r>
            <a:r>
              <a:rPr lang="en-US" dirty="0" err="1"/>
              <a:t>tridesetih</a:t>
            </a:r>
            <a:r>
              <a:rPr lang="en-US" dirty="0"/>
              <a:t> </a:t>
            </a:r>
            <a:r>
              <a:rPr lang="en-US" dirty="0" err="1"/>
              <a:t>godina</a:t>
            </a:r>
            <a:r>
              <a:rPr lang="en-US" dirty="0"/>
              <a:t> XX </a:t>
            </a:r>
            <a:r>
              <a:rPr lang="en-US" dirty="0" err="1"/>
              <a:t>veka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omotači</a:t>
            </a:r>
            <a:r>
              <a:rPr lang="en-US" dirty="0"/>
              <a:t> </a:t>
            </a:r>
            <a:r>
              <a:rPr lang="en-US" dirty="0" err="1"/>
              <a:t>svežeg</a:t>
            </a:r>
            <a:r>
              <a:rPr lang="en-US" dirty="0"/>
              <a:t> </a:t>
            </a:r>
            <a:r>
              <a:rPr lang="en-US" dirty="0" err="1"/>
              <a:t>voća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povrća</a:t>
            </a:r>
            <a:r>
              <a:rPr lang="en-US" dirty="0"/>
              <a:t>. </a:t>
            </a:r>
            <a:r>
              <a:rPr lang="en-US" dirty="0" err="1"/>
              <a:t>Generalno</a:t>
            </a:r>
            <a:r>
              <a:rPr lang="en-US" dirty="0"/>
              <a:t>, </a:t>
            </a:r>
            <a:r>
              <a:rPr lang="en-US" dirty="0" err="1"/>
              <a:t>filmovi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bazi</a:t>
            </a:r>
            <a:r>
              <a:rPr lang="en-US" dirty="0"/>
              <a:t> </a:t>
            </a:r>
            <a:r>
              <a:rPr lang="en-US" dirty="0" err="1"/>
              <a:t>voskova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najviši</a:t>
            </a:r>
            <a:r>
              <a:rPr lang="en-US" dirty="0"/>
              <a:t> </a:t>
            </a:r>
            <a:r>
              <a:rPr lang="en-US" dirty="0" err="1"/>
              <a:t>stepen</a:t>
            </a:r>
            <a:r>
              <a:rPr lang="en-US" dirty="0"/>
              <a:t> </a:t>
            </a:r>
            <a:r>
              <a:rPr lang="en-US" dirty="0" err="1"/>
              <a:t>otpornosti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migraciji</a:t>
            </a:r>
            <a:r>
              <a:rPr lang="en-US" dirty="0"/>
              <a:t> </a:t>
            </a:r>
            <a:r>
              <a:rPr lang="en-US" dirty="0" err="1"/>
              <a:t>vlage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lipidne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nelipidne</a:t>
            </a:r>
            <a:r>
              <a:rPr lang="en-US" dirty="0"/>
              <a:t> </a:t>
            </a:r>
            <a:r>
              <a:rPr lang="en-US" dirty="0" err="1"/>
              <a:t>fimove</a:t>
            </a:r>
            <a:r>
              <a:rPr lang="en-US" dirty="0"/>
              <a:t>. </a:t>
            </a:r>
            <a:r>
              <a:rPr lang="en-US" dirty="0" err="1"/>
              <a:t>Filmovi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bazi</a:t>
            </a:r>
            <a:r>
              <a:rPr lang="en-US" dirty="0"/>
              <a:t> </a:t>
            </a:r>
            <a:r>
              <a:rPr lang="en-US" dirty="0" err="1"/>
              <a:t>voskova</a:t>
            </a:r>
            <a:r>
              <a:rPr lang="en-US" dirty="0"/>
              <a:t>, </a:t>
            </a:r>
            <a:r>
              <a:rPr lang="en-US" dirty="0" err="1"/>
              <a:t>masti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ulja</a:t>
            </a:r>
            <a:r>
              <a:rPr lang="en-US" dirty="0"/>
              <a:t> se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teško</a:t>
            </a:r>
            <a:r>
              <a:rPr lang="en-US" dirty="0"/>
              <a:t> </a:t>
            </a:r>
            <a:r>
              <a:rPr lang="en-US" dirty="0" err="1"/>
              <a:t>primenjuju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debljine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masne</a:t>
            </a:r>
            <a:r>
              <a:rPr lang="en-US" dirty="0"/>
              <a:t> </a:t>
            </a:r>
            <a:r>
              <a:rPr lang="en-US" dirty="0" err="1"/>
              <a:t>površine</a:t>
            </a:r>
            <a:r>
              <a:rPr lang="en-US" dirty="0"/>
              <a:t> a </a:t>
            </a:r>
            <a:r>
              <a:rPr lang="en-US" dirty="0" err="1"/>
              <a:t>takođe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izražen</a:t>
            </a:r>
            <a:r>
              <a:rPr lang="en-US" dirty="0"/>
              <a:t> </a:t>
            </a:r>
            <a:r>
              <a:rPr lang="en-US" dirty="0" err="1"/>
              <a:t>ukus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mast.</a:t>
            </a:r>
          </a:p>
        </p:txBody>
      </p:sp>
    </p:spTree>
    <p:extLst>
      <p:ext uri="{BB962C8B-B14F-4D97-AF65-F5344CB8AC3E}">
        <p14:creationId xmlns:p14="http://schemas.microsoft.com/office/powerpoint/2010/main" val="3870707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</a:t>
            </a:r>
            <a:r>
              <a:rPr lang="sr-Latn-ME" dirty="0" smtClean="0"/>
              <a:t>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jestivih</a:t>
            </a:r>
            <a:r>
              <a:rPr lang="en-US" dirty="0"/>
              <a:t> </a:t>
            </a:r>
            <a:r>
              <a:rPr lang="en-US" dirty="0" err="1"/>
              <a:t>biofilmova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pakovanje</a:t>
            </a:r>
            <a:r>
              <a:rPr lang="en-US" dirty="0"/>
              <a:t> </a:t>
            </a:r>
            <a:r>
              <a:rPr lang="en-US" dirty="0" err="1"/>
              <a:t>prehrambenih</a:t>
            </a:r>
            <a:r>
              <a:rPr lang="en-US" dirty="0"/>
              <a:t> </a:t>
            </a:r>
            <a:r>
              <a:rPr lang="en-US" dirty="0" err="1"/>
              <a:t>proizvoda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Proteinski</a:t>
            </a:r>
            <a:r>
              <a:rPr lang="en-US" dirty="0"/>
              <a:t> </a:t>
            </a:r>
            <a:r>
              <a:rPr lang="en-US" dirty="0" err="1"/>
              <a:t>filmovi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omotači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 smtClean="0"/>
              <a:t>zam</a:t>
            </a:r>
            <a:r>
              <a:rPr lang="sr-Latn-ME" dirty="0" smtClean="0"/>
              <a:t>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nejestive</a:t>
            </a:r>
            <a:r>
              <a:rPr lang="en-US" dirty="0"/>
              <a:t> </a:t>
            </a:r>
            <a:r>
              <a:rPr lang="en-US" dirty="0" err="1"/>
              <a:t>filmove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omotače</a:t>
            </a:r>
            <a:r>
              <a:rPr lang="en-US" dirty="0"/>
              <a:t>. </a:t>
            </a:r>
            <a:r>
              <a:rPr lang="en-US" dirty="0" err="1"/>
              <a:t>Njihova</a:t>
            </a:r>
            <a:r>
              <a:rPr lang="en-US" dirty="0"/>
              <a:t> </a:t>
            </a:r>
            <a:r>
              <a:rPr lang="en-US" dirty="0" err="1"/>
              <a:t>uloga</a:t>
            </a:r>
            <a:r>
              <a:rPr lang="en-US" dirty="0"/>
              <a:t> je da </a:t>
            </a:r>
            <a:r>
              <a:rPr lang="en-US" dirty="0" err="1"/>
              <a:t>poboljšaju</a:t>
            </a:r>
            <a:r>
              <a:rPr lang="en-US" dirty="0"/>
              <a:t> </a:t>
            </a:r>
            <a:r>
              <a:rPr lang="en-US" dirty="0" err="1"/>
              <a:t>kvalitet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produže</a:t>
            </a:r>
            <a:r>
              <a:rPr lang="en-US" dirty="0"/>
              <a:t> </a:t>
            </a:r>
            <a:r>
              <a:rPr lang="en-US" dirty="0" err="1"/>
              <a:t>njen</a:t>
            </a:r>
            <a:r>
              <a:rPr lang="en-US" dirty="0"/>
              <a:t> </a:t>
            </a:r>
            <a:r>
              <a:rPr lang="en-US" dirty="0" err="1"/>
              <a:t>rok</a:t>
            </a:r>
            <a:r>
              <a:rPr lang="en-US" dirty="0"/>
              <a:t> </a:t>
            </a:r>
            <a:r>
              <a:rPr lang="en-US" dirty="0" err="1"/>
              <a:t>trajanja</a:t>
            </a:r>
            <a:r>
              <a:rPr lang="en-US" dirty="0"/>
              <a:t>,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redukuju</a:t>
            </a:r>
            <a:r>
              <a:rPr lang="en-US" dirty="0"/>
              <a:t> </a:t>
            </a:r>
            <a:r>
              <a:rPr lang="en-US" dirty="0" err="1"/>
              <a:t>migraciju</a:t>
            </a:r>
            <a:r>
              <a:rPr lang="en-US" dirty="0"/>
              <a:t> </a:t>
            </a:r>
            <a:r>
              <a:rPr lang="en-US" dirty="0" err="1"/>
              <a:t>vlage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kiseonika</a:t>
            </a:r>
            <a:r>
              <a:rPr lang="en-US" dirty="0"/>
              <a:t>, </a:t>
            </a:r>
            <a:r>
              <a:rPr lang="en-US" dirty="0" err="1"/>
              <a:t>štite</a:t>
            </a:r>
            <a:r>
              <a:rPr lang="en-US" dirty="0"/>
              <a:t> od </a:t>
            </a:r>
            <a:r>
              <a:rPr lang="en-US" dirty="0" err="1"/>
              <a:t>dejstva</a:t>
            </a:r>
            <a:r>
              <a:rPr lang="en-US" dirty="0"/>
              <a:t> </a:t>
            </a:r>
            <a:r>
              <a:rPr lang="en-US" dirty="0" err="1"/>
              <a:t>mikroorganizama</a:t>
            </a:r>
            <a:r>
              <a:rPr lang="en-US" dirty="0"/>
              <a:t>, </a:t>
            </a:r>
            <a:r>
              <a:rPr lang="en-US" dirty="0" err="1"/>
              <a:t>čuvaju</a:t>
            </a:r>
            <a:r>
              <a:rPr lang="en-US" dirty="0"/>
              <a:t> </a:t>
            </a:r>
            <a:r>
              <a:rPr lang="en-US" dirty="0" err="1"/>
              <a:t>integritet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poboljšavaju</a:t>
            </a:r>
            <a:r>
              <a:rPr lang="en-US" dirty="0"/>
              <a:t> </a:t>
            </a:r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izgled</a:t>
            </a:r>
            <a:r>
              <a:rPr lang="en-US" dirty="0"/>
              <a:t>. Na </a:t>
            </a:r>
            <a:r>
              <a:rPr lang="en-US" dirty="0" smtClean="0"/>
              <a:t>prim</a:t>
            </a:r>
            <a:r>
              <a:rPr lang="sr-Latn-ME" dirty="0" smtClean="0"/>
              <a:t>j</a:t>
            </a:r>
            <a:r>
              <a:rPr lang="en-US" dirty="0" err="1" smtClean="0"/>
              <a:t>er</a:t>
            </a:r>
            <a:r>
              <a:rPr lang="en-US" dirty="0"/>
              <a:t>, </a:t>
            </a:r>
            <a:r>
              <a:rPr lang="en-US" dirty="0" err="1"/>
              <a:t>glutenski</a:t>
            </a:r>
            <a:r>
              <a:rPr lang="en-US" dirty="0"/>
              <a:t> </a:t>
            </a:r>
            <a:r>
              <a:rPr lang="en-US" dirty="0" err="1"/>
              <a:t>rastvor</a:t>
            </a:r>
            <a:r>
              <a:rPr lang="en-US" dirty="0"/>
              <a:t> </a:t>
            </a:r>
            <a:r>
              <a:rPr lang="en-US" dirty="0" err="1"/>
              <a:t>raspršivanjem</a:t>
            </a:r>
            <a:r>
              <a:rPr lang="en-US" dirty="0"/>
              <a:t> </a:t>
            </a:r>
            <a:r>
              <a:rPr lang="en-US" dirty="0" smtClean="0"/>
              <a:t>nan</a:t>
            </a:r>
            <a:r>
              <a:rPr lang="sr-Latn-ME" dirty="0" smtClean="0"/>
              <a:t>ij</a:t>
            </a:r>
            <a:r>
              <a:rPr lang="en-US" dirty="0" smtClean="0"/>
              <a:t>et </a:t>
            </a:r>
            <a:r>
              <a:rPr lang="en-US" dirty="0" err="1"/>
              <a:t>na</a:t>
            </a:r>
            <a:r>
              <a:rPr lang="en-US" dirty="0"/>
              <a:t> A </a:t>
            </a:r>
            <a:r>
              <a:rPr lang="en-US" dirty="0" err="1"/>
              <a:t>klasu</a:t>
            </a:r>
            <a:r>
              <a:rPr lang="en-US" dirty="0"/>
              <a:t> </a:t>
            </a:r>
            <a:r>
              <a:rPr lang="en-US" dirty="0" err="1"/>
              <a:t>jaja</a:t>
            </a:r>
            <a:r>
              <a:rPr lang="en-US" dirty="0"/>
              <a:t>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efikasan</a:t>
            </a:r>
            <a:r>
              <a:rPr lang="en-US" dirty="0"/>
              <a:t> </a:t>
            </a:r>
            <a:r>
              <a:rPr lang="en-US" dirty="0" err="1"/>
              <a:t>jestivi</a:t>
            </a:r>
            <a:r>
              <a:rPr lang="en-US" dirty="0"/>
              <a:t> </a:t>
            </a:r>
            <a:r>
              <a:rPr lang="en-US" dirty="0" err="1"/>
              <a:t>omotač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produžava</a:t>
            </a:r>
            <a:r>
              <a:rPr lang="en-US" dirty="0"/>
              <a:t> </a:t>
            </a:r>
            <a:r>
              <a:rPr lang="en-US" dirty="0" err="1"/>
              <a:t>rok</a:t>
            </a:r>
            <a:r>
              <a:rPr lang="en-US" dirty="0"/>
              <a:t> </a:t>
            </a:r>
            <a:r>
              <a:rPr lang="en-US" dirty="0" err="1"/>
              <a:t>trajanja</a:t>
            </a:r>
            <a:r>
              <a:rPr lang="en-US" dirty="0"/>
              <a:t> </a:t>
            </a:r>
            <a:r>
              <a:rPr lang="en-US" dirty="0" err="1"/>
              <a:t>jaja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7 </a:t>
            </a:r>
            <a:r>
              <a:rPr lang="en-US" dirty="0" err="1"/>
              <a:t>dana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sobnoj</a:t>
            </a:r>
            <a:r>
              <a:rPr lang="en-US" dirty="0"/>
              <a:t> </a:t>
            </a:r>
            <a:r>
              <a:rPr lang="en-US" dirty="0" err="1"/>
              <a:t>temperaturi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jaja</a:t>
            </a:r>
            <a:r>
              <a:rPr lang="en-US" dirty="0"/>
              <a:t> u </a:t>
            </a:r>
            <a:r>
              <a:rPr lang="en-US" dirty="0" err="1"/>
              <a:t>lipidnom</a:t>
            </a:r>
            <a:r>
              <a:rPr lang="en-US" dirty="0"/>
              <a:t> </a:t>
            </a:r>
            <a:r>
              <a:rPr lang="en-US" dirty="0" err="1"/>
              <a:t>omotaču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jaja</a:t>
            </a:r>
            <a:r>
              <a:rPr lang="en-US" dirty="0"/>
              <a:t> </a:t>
            </a:r>
            <a:r>
              <a:rPr lang="en-US" dirty="0" err="1"/>
              <a:t>bez</a:t>
            </a:r>
            <a:r>
              <a:rPr lang="en-US" dirty="0"/>
              <a:t> </a:t>
            </a:r>
            <a:r>
              <a:rPr lang="en-US" dirty="0" err="1" smtClean="0"/>
              <a:t>omotača</a:t>
            </a:r>
            <a:r>
              <a:rPr lang="sr-Latn-ME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ME" dirty="0" smtClean="0"/>
              <a:t>Fi</a:t>
            </a:r>
            <a:r>
              <a:rPr lang="en-US" dirty="0" err="1" smtClean="0"/>
              <a:t>lmovi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en-US" dirty="0" err="1"/>
              <a:t>acetilmonoglicerid</a:t>
            </a:r>
            <a:r>
              <a:rPr lang="en-US" dirty="0"/>
              <a:t> </a:t>
            </a:r>
            <a:r>
              <a:rPr lang="en-US" dirty="0" err="1"/>
              <a:t>kazeinata</a:t>
            </a:r>
            <a:r>
              <a:rPr lang="en-US" dirty="0"/>
              <a:t> </a:t>
            </a:r>
            <a:r>
              <a:rPr lang="en-US" dirty="0" err="1" smtClean="0"/>
              <a:t>usp</a:t>
            </a:r>
            <a:r>
              <a:rPr lang="sr-Latn-ME" dirty="0" smtClean="0"/>
              <a:t>j</a:t>
            </a:r>
            <a:r>
              <a:rPr lang="en-US" dirty="0" err="1" smtClean="0"/>
              <a:t>ešno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pakovanje</a:t>
            </a:r>
            <a:r>
              <a:rPr lang="en-US" dirty="0"/>
              <a:t> </a:t>
            </a:r>
            <a:r>
              <a:rPr lang="en-US" dirty="0" err="1"/>
              <a:t>oljuštenih</a:t>
            </a:r>
            <a:r>
              <a:rPr lang="en-US" dirty="0"/>
              <a:t> </a:t>
            </a:r>
            <a:r>
              <a:rPr lang="en-US" dirty="0" err="1"/>
              <a:t>šargarepa</a:t>
            </a:r>
            <a:r>
              <a:rPr lang="en-US" dirty="0"/>
              <a:t>, </a:t>
            </a:r>
            <a:r>
              <a:rPr lang="en-US" dirty="0" err="1"/>
              <a:t>jer</a:t>
            </a:r>
            <a:r>
              <a:rPr lang="en-US" dirty="0"/>
              <a:t> to </a:t>
            </a:r>
            <a:r>
              <a:rPr lang="en-US" dirty="0" smtClean="0"/>
              <a:t>b</a:t>
            </a:r>
            <a:r>
              <a:rPr lang="sr-Latn-ME" dirty="0" smtClean="0"/>
              <a:t>i</a:t>
            </a:r>
            <a:r>
              <a:rPr lang="en-US" dirty="0" smtClean="0"/>
              <a:t>l</a:t>
            </a:r>
            <a:r>
              <a:rPr lang="sr-Latn-ME" dirty="0" smtClean="0"/>
              <a:t>j</a:t>
            </a:r>
            <a:r>
              <a:rPr lang="en-US" dirty="0" err="1" smtClean="0"/>
              <a:t>eži</a:t>
            </a:r>
            <a:r>
              <a:rPr lang="en-US" dirty="0" smtClean="0"/>
              <a:t> </a:t>
            </a:r>
            <a:r>
              <a:rPr lang="en-US" dirty="0" err="1"/>
              <a:t>smanjenu</a:t>
            </a:r>
            <a:r>
              <a:rPr lang="en-US" dirty="0"/>
              <a:t> </a:t>
            </a:r>
            <a:r>
              <a:rPr lang="en-US" dirty="0" err="1"/>
              <a:t>migraciju</a:t>
            </a:r>
            <a:r>
              <a:rPr lang="en-US" dirty="0"/>
              <a:t> </a:t>
            </a:r>
            <a:r>
              <a:rPr lang="en-US" dirty="0" err="1"/>
              <a:t>vlage</a:t>
            </a:r>
            <a:r>
              <a:rPr lang="en-US" dirty="0"/>
              <a:t>. </a:t>
            </a:r>
            <a:r>
              <a:rPr lang="en-US" dirty="0" err="1"/>
              <a:t>Ovi</a:t>
            </a:r>
            <a:r>
              <a:rPr lang="en-US" dirty="0"/>
              <a:t> </a:t>
            </a:r>
            <a:r>
              <a:rPr lang="en-US" dirty="0" err="1"/>
              <a:t>filmovi</a:t>
            </a:r>
            <a:r>
              <a:rPr lang="en-US" dirty="0"/>
              <a:t> se, u </a:t>
            </a:r>
            <a:r>
              <a:rPr lang="en-US" dirty="0" err="1"/>
              <a:t>vidu</a:t>
            </a:r>
            <a:r>
              <a:rPr lang="en-US" dirty="0"/>
              <a:t> </a:t>
            </a:r>
            <a:r>
              <a:rPr lang="en-US" dirty="0" err="1"/>
              <a:t>emulzije</a:t>
            </a:r>
            <a:r>
              <a:rPr lang="en-US" dirty="0"/>
              <a:t>, </a:t>
            </a:r>
            <a:r>
              <a:rPr lang="en-US" dirty="0" err="1"/>
              <a:t>nanose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jabuke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kor</a:t>
            </a:r>
            <a:r>
              <a:rPr lang="sr-Latn-ME" dirty="0" smtClean="0"/>
              <a:t>j</a:t>
            </a:r>
            <a:r>
              <a:rPr lang="en-US" dirty="0" smtClean="0"/>
              <a:t>en </a:t>
            </a:r>
            <a:r>
              <a:rPr lang="en-US" dirty="0" err="1"/>
              <a:t>celera</a:t>
            </a:r>
            <a:r>
              <a:rPr lang="en-US" dirty="0"/>
              <a:t>. </a:t>
            </a:r>
            <a:r>
              <a:rPr lang="en-US" dirty="0" err="1"/>
              <a:t>Smrznuti</a:t>
            </a:r>
            <a:r>
              <a:rPr lang="en-US" dirty="0"/>
              <a:t> </a:t>
            </a:r>
            <a:r>
              <a:rPr lang="en-US" dirty="0" err="1"/>
              <a:t>losos</a:t>
            </a:r>
            <a:r>
              <a:rPr lang="en-US" dirty="0"/>
              <a:t>, </a:t>
            </a:r>
            <a:r>
              <a:rPr lang="en-US" dirty="0" err="1"/>
              <a:t>upakovan</a:t>
            </a:r>
            <a:r>
              <a:rPr lang="en-US" dirty="0"/>
              <a:t> u </a:t>
            </a:r>
            <a:r>
              <a:rPr lang="en-US" dirty="0" err="1"/>
              <a:t>glutenski</a:t>
            </a:r>
            <a:r>
              <a:rPr lang="en-US" dirty="0"/>
              <a:t> </a:t>
            </a:r>
            <a:r>
              <a:rPr lang="en-US" dirty="0" err="1"/>
              <a:t>omotač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lipidima</a:t>
            </a:r>
            <a:r>
              <a:rPr lang="en-US" dirty="0"/>
              <a:t>, </a:t>
            </a:r>
            <a:r>
              <a:rPr lang="en-US" dirty="0" err="1"/>
              <a:t>pokazuje</a:t>
            </a:r>
            <a:r>
              <a:rPr lang="en-US" dirty="0"/>
              <a:t> </a:t>
            </a:r>
            <a:r>
              <a:rPr lang="en-US" dirty="0" err="1"/>
              <a:t>smanjenje</a:t>
            </a:r>
            <a:r>
              <a:rPr lang="en-US" dirty="0"/>
              <a:t> </a:t>
            </a:r>
            <a:r>
              <a:rPr lang="en-US" dirty="0" err="1"/>
              <a:t>gubitka</a:t>
            </a:r>
            <a:r>
              <a:rPr lang="en-US" dirty="0"/>
              <a:t> </a:t>
            </a:r>
            <a:r>
              <a:rPr lang="en-US" dirty="0" err="1"/>
              <a:t>vlage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42-65% </a:t>
            </a:r>
            <a:r>
              <a:rPr lang="en-US" dirty="0" err="1"/>
              <a:t>tokom</a:t>
            </a:r>
            <a:r>
              <a:rPr lang="en-US" dirty="0"/>
              <a:t> tri </a:t>
            </a:r>
            <a:r>
              <a:rPr lang="en-US" dirty="0" err="1"/>
              <a:t>nedelje</a:t>
            </a:r>
            <a:r>
              <a:rPr lang="en-US" dirty="0"/>
              <a:t> </a:t>
            </a:r>
            <a:r>
              <a:rPr lang="en-US" dirty="0" err="1"/>
              <a:t>skladištenja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-23°C. </a:t>
            </a:r>
            <a:r>
              <a:rPr lang="en-US" dirty="0" err="1"/>
              <a:t>Kivi</a:t>
            </a:r>
            <a:r>
              <a:rPr lang="en-US" dirty="0"/>
              <a:t>, </a:t>
            </a:r>
            <a:r>
              <a:rPr lang="en-US" dirty="0" err="1"/>
              <a:t>upakovan</a:t>
            </a:r>
            <a:r>
              <a:rPr lang="en-US" dirty="0"/>
              <a:t> u film od </a:t>
            </a:r>
            <a:r>
              <a:rPr lang="en-US" dirty="0" err="1"/>
              <a:t>izolata</a:t>
            </a:r>
            <a:r>
              <a:rPr lang="en-US" dirty="0"/>
              <a:t> </a:t>
            </a:r>
            <a:r>
              <a:rPr lang="en-US" dirty="0" err="1"/>
              <a:t>proteina</a:t>
            </a:r>
            <a:r>
              <a:rPr lang="en-US" dirty="0"/>
              <a:t> </a:t>
            </a:r>
            <a:r>
              <a:rPr lang="en-US" dirty="0" err="1"/>
              <a:t>soje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stearinskom</a:t>
            </a:r>
            <a:r>
              <a:rPr lang="en-US" dirty="0"/>
              <a:t> </a:t>
            </a:r>
            <a:r>
              <a:rPr lang="en-US" dirty="0" err="1"/>
              <a:t>kiselinom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čak</a:t>
            </a:r>
            <a:r>
              <a:rPr lang="en-US" dirty="0"/>
              <a:t> tri </a:t>
            </a:r>
            <a:r>
              <a:rPr lang="en-US" dirty="0" err="1"/>
              <a:t>puta</a:t>
            </a:r>
            <a:r>
              <a:rPr lang="en-US" dirty="0"/>
              <a:t> </a:t>
            </a:r>
            <a:r>
              <a:rPr lang="en-US" dirty="0" err="1"/>
              <a:t>duži</a:t>
            </a:r>
            <a:r>
              <a:rPr lang="en-US" dirty="0"/>
              <a:t> </a:t>
            </a:r>
            <a:r>
              <a:rPr lang="en-US" dirty="0" err="1"/>
              <a:t>rok</a:t>
            </a:r>
            <a:r>
              <a:rPr lang="en-US" dirty="0"/>
              <a:t> </a:t>
            </a:r>
            <a:r>
              <a:rPr lang="en-US" dirty="0" err="1"/>
              <a:t>trajanja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kontrolne</a:t>
            </a:r>
            <a:r>
              <a:rPr lang="en-US" dirty="0"/>
              <a:t> </a:t>
            </a:r>
            <a:r>
              <a:rPr lang="en-US" dirty="0" err="1"/>
              <a:t>uzorke</a:t>
            </a:r>
            <a:r>
              <a:rPr lang="en-US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8365322" y="-82729"/>
            <a:ext cx="3414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NASTAVNICA-TAMARA MIŠUROVIĆ</a:t>
            </a:r>
          </a:p>
        </p:txBody>
      </p:sp>
    </p:spTree>
    <p:extLst>
      <p:ext uri="{BB962C8B-B14F-4D97-AF65-F5344CB8AC3E}">
        <p14:creationId xmlns:p14="http://schemas.microsoft.com/office/powerpoint/2010/main" val="173952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/>
              <a:t>najzanimljivijih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značajnih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smtClean="0"/>
              <a:t>prim</a:t>
            </a:r>
            <a:r>
              <a:rPr lang="sr-Latn-ME" dirty="0" smtClean="0"/>
              <a:t>j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en-US" dirty="0" err="1"/>
              <a:t>jestivih</a:t>
            </a:r>
            <a:r>
              <a:rPr lang="en-US" dirty="0"/>
              <a:t> </a:t>
            </a:r>
            <a:r>
              <a:rPr lang="en-US" dirty="0" err="1"/>
              <a:t>filmova</a:t>
            </a:r>
            <a:r>
              <a:rPr lang="en-US" dirty="0"/>
              <a:t> </a:t>
            </a:r>
            <a:r>
              <a:rPr lang="en-US" dirty="0" err="1"/>
              <a:t>jeste</a:t>
            </a:r>
            <a:r>
              <a:rPr lang="en-US" dirty="0"/>
              <a:t> </a:t>
            </a:r>
            <a:r>
              <a:rPr lang="en-US" dirty="0" err="1"/>
              <a:t>upotreba</a:t>
            </a:r>
            <a:r>
              <a:rPr lang="en-US" dirty="0"/>
              <a:t> </a:t>
            </a:r>
            <a:r>
              <a:rPr lang="en-US" dirty="0" err="1"/>
              <a:t>filmova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bazi</a:t>
            </a:r>
            <a:r>
              <a:rPr lang="en-US" dirty="0"/>
              <a:t> </a:t>
            </a:r>
            <a:r>
              <a:rPr lang="en-US" dirty="0" err="1"/>
              <a:t>sojinih</a:t>
            </a:r>
            <a:r>
              <a:rPr lang="en-US" dirty="0"/>
              <a:t> </a:t>
            </a:r>
            <a:r>
              <a:rPr lang="en-US" dirty="0" err="1"/>
              <a:t>proteina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smanjenje</a:t>
            </a:r>
            <a:r>
              <a:rPr lang="en-US" dirty="0"/>
              <a:t> </a:t>
            </a:r>
            <a:r>
              <a:rPr lang="en-US" dirty="0" err="1"/>
              <a:t>upijanja</a:t>
            </a:r>
            <a:r>
              <a:rPr lang="en-US" dirty="0"/>
              <a:t> </a:t>
            </a:r>
            <a:r>
              <a:rPr lang="en-US" dirty="0" err="1"/>
              <a:t>masti</a:t>
            </a:r>
            <a:r>
              <a:rPr lang="en-US" dirty="0"/>
              <a:t>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prženja</a:t>
            </a:r>
            <a:r>
              <a:rPr lang="en-US" dirty="0"/>
              <a:t>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namirnica</a:t>
            </a:r>
            <a:r>
              <a:rPr lang="en-US" dirty="0"/>
              <a:t>. </a:t>
            </a:r>
            <a:r>
              <a:rPr lang="en-US" dirty="0" err="1"/>
              <a:t>Krofne</a:t>
            </a:r>
            <a:r>
              <a:rPr lang="en-US" dirty="0"/>
              <a:t>, </a:t>
            </a:r>
            <a:r>
              <a:rPr lang="en-US" dirty="0" err="1"/>
              <a:t>umotane</a:t>
            </a:r>
            <a:r>
              <a:rPr lang="en-US" dirty="0"/>
              <a:t> </a:t>
            </a:r>
            <a:r>
              <a:rPr lang="en-US" dirty="0" err="1" smtClean="0"/>
              <a:t>pr</a:t>
            </a:r>
            <a:r>
              <a:rPr lang="sr-Latn-ME" dirty="0" smtClean="0"/>
              <a:t>ij</a:t>
            </a:r>
            <a:r>
              <a:rPr lang="en-US" dirty="0" smtClean="0"/>
              <a:t>e </a:t>
            </a:r>
            <a:r>
              <a:rPr lang="en-US" dirty="0" err="1"/>
              <a:t>prženja</a:t>
            </a:r>
            <a:r>
              <a:rPr lang="en-US" dirty="0"/>
              <a:t> u </a:t>
            </a:r>
            <a:r>
              <a:rPr lang="en-US" dirty="0" err="1"/>
              <a:t>omotač</a:t>
            </a:r>
            <a:r>
              <a:rPr lang="en-US" dirty="0"/>
              <a:t>, </a:t>
            </a:r>
            <a:r>
              <a:rPr lang="en-US" dirty="0" err="1"/>
              <a:t>sadržale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55% </a:t>
            </a:r>
            <a:r>
              <a:rPr lang="en-US" dirty="0" err="1"/>
              <a:t>manje</a:t>
            </a:r>
            <a:r>
              <a:rPr lang="en-US" dirty="0"/>
              <a:t> </a:t>
            </a:r>
            <a:r>
              <a:rPr lang="en-US" dirty="0" err="1"/>
              <a:t>masnoće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one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pržene</a:t>
            </a:r>
            <a:r>
              <a:rPr lang="en-US" dirty="0"/>
              <a:t> </a:t>
            </a:r>
            <a:r>
              <a:rPr lang="en-US" dirty="0" err="1"/>
              <a:t>neupakovane</a:t>
            </a:r>
            <a:r>
              <a:rPr lang="en-US" dirty="0"/>
              <a:t>. </a:t>
            </a:r>
            <a:r>
              <a:rPr lang="en-US" dirty="0" err="1"/>
              <a:t>Senzornom</a:t>
            </a:r>
            <a:r>
              <a:rPr lang="en-US" dirty="0"/>
              <a:t> </a:t>
            </a:r>
            <a:r>
              <a:rPr lang="en-US" dirty="0" err="1"/>
              <a:t>analizom</a:t>
            </a:r>
            <a:r>
              <a:rPr lang="en-US" dirty="0"/>
              <a:t> </a:t>
            </a:r>
            <a:r>
              <a:rPr lang="en-US" dirty="0" err="1"/>
              <a:t>pomfrita</a:t>
            </a:r>
            <a:r>
              <a:rPr lang="en-US" dirty="0"/>
              <a:t> </a:t>
            </a:r>
            <a:r>
              <a:rPr lang="en-US" dirty="0" err="1"/>
              <a:t>prženog</a:t>
            </a:r>
            <a:r>
              <a:rPr lang="en-US" dirty="0"/>
              <a:t> u </a:t>
            </a:r>
            <a:r>
              <a:rPr lang="en-US" dirty="0" err="1"/>
              <a:t>omotaču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bez</a:t>
            </a:r>
            <a:r>
              <a:rPr lang="en-US" dirty="0"/>
              <a:t> </a:t>
            </a:r>
            <a:r>
              <a:rPr lang="en-US" dirty="0" err="1"/>
              <a:t>njega</a:t>
            </a:r>
            <a:r>
              <a:rPr lang="en-US" dirty="0"/>
              <a:t> </a:t>
            </a:r>
            <a:r>
              <a:rPr lang="en-US" dirty="0" err="1"/>
              <a:t>došlo</a:t>
            </a:r>
            <a:r>
              <a:rPr lang="en-US" dirty="0"/>
              <a:t> se do </a:t>
            </a:r>
            <a:r>
              <a:rPr lang="en-US" dirty="0" err="1"/>
              <a:t>rezultata</a:t>
            </a:r>
            <a:r>
              <a:rPr lang="en-US" dirty="0"/>
              <a:t> da to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uticaja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ukus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aromu</a:t>
            </a:r>
            <a:r>
              <a:rPr lang="en-US" dirty="0"/>
              <a:t>. </a:t>
            </a:r>
            <a:r>
              <a:rPr lang="en-US" dirty="0" err="1"/>
              <a:t>Odresci</a:t>
            </a:r>
            <a:r>
              <a:rPr lang="en-US" dirty="0"/>
              <a:t> </a:t>
            </a:r>
            <a:r>
              <a:rPr lang="en-US" dirty="0" smtClean="0"/>
              <a:t>hl</a:t>
            </a:r>
            <a:r>
              <a:rPr lang="sr-Latn-ME" dirty="0" smtClean="0"/>
              <a:t>j</a:t>
            </a:r>
            <a:r>
              <a:rPr lang="en-US" dirty="0" err="1" smtClean="0"/>
              <a:t>eba</a:t>
            </a:r>
            <a:r>
              <a:rPr lang="en-US" dirty="0"/>
              <a:t>, </a:t>
            </a:r>
            <a:r>
              <a:rPr lang="en-US" dirty="0" err="1"/>
              <a:t>upakovani</a:t>
            </a:r>
            <a:r>
              <a:rPr lang="en-US" dirty="0"/>
              <a:t> u </a:t>
            </a:r>
            <a:r>
              <a:rPr lang="en-US" dirty="0" err="1"/>
              <a:t>kazeinski</a:t>
            </a:r>
            <a:r>
              <a:rPr lang="en-US" dirty="0"/>
              <a:t> film </a:t>
            </a:r>
            <a:r>
              <a:rPr lang="en-US" dirty="0" err="1"/>
              <a:t>ostaju</a:t>
            </a:r>
            <a:r>
              <a:rPr lang="en-US" dirty="0"/>
              <a:t> </a:t>
            </a:r>
            <a:r>
              <a:rPr lang="en-US" dirty="0" err="1"/>
              <a:t>meki</a:t>
            </a:r>
            <a:r>
              <a:rPr lang="en-US" dirty="0"/>
              <a:t> 6 </a:t>
            </a:r>
            <a:r>
              <a:rPr lang="en-US" dirty="0" err="1"/>
              <a:t>časova</a:t>
            </a:r>
            <a:r>
              <a:rPr lang="en-US" dirty="0"/>
              <a:t> </a:t>
            </a:r>
            <a:r>
              <a:rPr lang="en-US" dirty="0" err="1"/>
              <a:t>duže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neupakovani</a:t>
            </a:r>
            <a:r>
              <a:rPr lang="en-US" dirty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63254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50</TotalTime>
  <Words>966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Calibri Light</vt:lpstr>
      <vt:lpstr>Retrospect</vt:lpstr>
      <vt:lpstr>JESTIVI  FILMOVI</vt:lpstr>
      <vt:lpstr>Definicija jestivih filmova </vt:lpstr>
      <vt:lpstr>Osobine jestivih filmova</vt:lpstr>
      <vt:lpstr>Vrste jestivih filmova</vt:lpstr>
      <vt:lpstr>PowerPoint Presentation</vt:lpstr>
      <vt:lpstr>Primjena jestivih biofilmova za pakovanje prehrambenih proizvoda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JESTIVI  FILMOVI</dc:title>
  <dc:creator>Korisnik</dc:creator>
  <cp:lastModifiedBy>Korisnik</cp:lastModifiedBy>
  <cp:revision>16</cp:revision>
  <dcterms:created xsi:type="dcterms:W3CDTF">2020-03-08T12:45:36Z</dcterms:created>
  <dcterms:modified xsi:type="dcterms:W3CDTF">2020-03-16T14:45:34Z</dcterms:modified>
</cp:coreProperties>
</file>