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31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93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38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36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81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201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17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8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1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44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5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1AC930-66D9-4958-B005-500AC61F09E8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0A89FDC-0C03-4D53-A169-5AE885FEC3F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07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SISTEMATIKA MIKROORGANI</a:t>
            </a:r>
            <a:r>
              <a:rPr lang="sr-Latn-ME" dirty="0"/>
              <a:t>Z</a:t>
            </a:r>
            <a:r>
              <a:rPr lang="en-US" dirty="0" smtClean="0"/>
              <a:t>AMA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ME" dirty="0" smtClean="0"/>
              <a:t>SISTEMATIKA(KLASIFIKACIJA)MIKROORGANIZAMA JE NAUKA KOJA SVRSTAVA , KLASIFIKUJE MIKROORGANIZME PO ODREĐENIM GRUPAMA NA OSNOVU NJIHOVIH SRODNIČKIH OSOBINA.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89609" y="261604"/>
            <a:ext cx="3414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NASTAVNICA-TAMARA MIŠUROVIĆ</a:t>
            </a:r>
          </a:p>
        </p:txBody>
      </p:sp>
    </p:spTree>
    <p:extLst>
      <p:ext uri="{BB962C8B-B14F-4D97-AF65-F5344CB8AC3E}">
        <p14:creationId xmlns:p14="http://schemas.microsoft.com/office/powerpoint/2010/main" val="61105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2800" dirty="0" smtClean="0"/>
              <a:t>TAKSONI ILI TAKSONOMSKE GRUPE SU GRUPE MIKROORGANIZAMA NASTALE SVRSTAVANJEM MIKROORGANIZAMA NA OSNOVU SRODNIČKIH OSOBINA                                     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 smtClean="0"/>
              <a:t>TAKSONI ČINE HIJERARHIJSKI SISTEM KOJI SE SASTOJI OD NIZA TAKSONA OD JEDINKE DO NATCARSTVA ŽIVOG SVIJETA .</a:t>
            </a:r>
          </a:p>
          <a:p>
            <a:r>
              <a:rPr lang="sr-Latn-ME" dirty="0" smtClean="0"/>
              <a:t>POSTOJE SLJEDEĆE TAKSONOMSKE GRUPE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24815" y="1451812"/>
            <a:ext cx="3583290" cy="456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8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PRINCIPI KLASIFIKACIJE MIKROORGANIZAMA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u="sng" dirty="0" smtClean="0"/>
              <a:t>SVRSTAVANJE M.O. U SISTEMATSKE KATEGORIJE TJ. TAKSONE SE VRŠI NA OSNOVU:</a:t>
            </a:r>
          </a:p>
          <a:p>
            <a:r>
              <a:rPr lang="sr-Latn-ME" dirty="0" smtClean="0"/>
              <a:t>-MORFOLOŠKIH KARAKTERISTIKA ,</a:t>
            </a:r>
          </a:p>
          <a:p>
            <a:r>
              <a:rPr lang="sr-Latn-ME" dirty="0" smtClean="0"/>
              <a:t>-FIZIOLOŠKIH I METABOLIČKIH SVOJSTAVA,</a:t>
            </a:r>
          </a:p>
          <a:p>
            <a:r>
              <a:rPr lang="sr-Latn-ME" dirty="0" smtClean="0"/>
              <a:t>-ZAHTJEVA PREMA EKOLOŠKIM FAKTORIMA,</a:t>
            </a:r>
          </a:p>
          <a:p>
            <a:r>
              <a:rPr lang="sr-Latn-ME" dirty="0" smtClean="0"/>
              <a:t>-NAČINA POLNOG RAZMNOŽAVANJA,</a:t>
            </a:r>
          </a:p>
          <a:p>
            <a:r>
              <a:rPr lang="sr-Latn-ME" dirty="0" smtClean="0"/>
              <a:t>-SASTAVA I SADRŽAJA PROTEINA,</a:t>
            </a:r>
          </a:p>
          <a:p>
            <a:r>
              <a:rPr lang="sr-Latn-ME" dirty="0" smtClean="0"/>
              <a:t>-ODNOSA BAZA U DNK I </a:t>
            </a:r>
          </a:p>
          <a:p>
            <a:r>
              <a:rPr lang="sr-Latn-ME" dirty="0" smtClean="0"/>
              <a:t>-NA OSNOVU GENSKE MAPE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u="sng" dirty="0" smtClean="0"/>
              <a:t>OSNOVNA SISTEMATSKA KATEGORIJA JE VRSTA</a:t>
            </a:r>
            <a:r>
              <a:rPr lang="sr-Latn-ME" dirty="0" smtClean="0"/>
              <a:t>-ONA DEFINIŠE OSOBINE PO  KOJIMA SE M.O RAZLIKUJU JEDAN OD DRUGOG.</a:t>
            </a:r>
          </a:p>
          <a:p>
            <a:r>
              <a:rPr lang="sr-Latn-ME" dirty="0" smtClean="0"/>
              <a:t>-U ISTU VRSTU SPADAJU MIKROORGANIZMI KOJI IMAJU VIŠE OD 70% ISTIH SVOJSTAVA.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868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2400" u="sng" dirty="0" smtClean="0"/>
              <a:t>NOMENKLATURA JE </a:t>
            </a:r>
            <a:r>
              <a:rPr lang="sr-Latn-ME" sz="2400" dirty="0" smtClean="0"/>
              <a:t>DIO SISTEMATIKE KOJA SE BAVI  SISTEMOM DAVANJA IMENA MIKROORGANIZMIMA, PREMA MEĐUNARODNIM NOMENKLATURNIM PROPISIMA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u="sng" dirty="0" smtClean="0"/>
              <a:t>MIKROORGANIZMI DOBIJAJU NAZIVE PREMA BINOMINALNOM SISTEMU NOMENKLATURE</a:t>
            </a:r>
            <a:r>
              <a:rPr lang="sr-Latn-ME" dirty="0" smtClean="0"/>
              <a:t>.</a:t>
            </a:r>
          </a:p>
          <a:p>
            <a:r>
              <a:rPr lang="sr-Latn-ME" dirty="0" smtClean="0"/>
              <a:t>PREMA TOM SISTEMU , </a:t>
            </a:r>
            <a:r>
              <a:rPr lang="sr-Latn-ME" u="sng" dirty="0" smtClean="0"/>
              <a:t>NAZIV MIKROORGANIZAMA SADRŽI DVIJE RIJEČI , PRVA RIJEČ OZNAČAVA IME RODA I PIŠE SE VELIKIM SLOVOM, DRUGA RIJEČ OZNAČAVA IME VRSTE I PIŠE SE MALIM SLOVOM.</a:t>
            </a:r>
          </a:p>
          <a:p>
            <a:r>
              <a:rPr lang="sr-Latn-ME" u="sng" dirty="0" smtClean="0"/>
              <a:t>NAZIV MIKROORGANIZAMA SE PIŠE KURZIVOM NPR   </a:t>
            </a:r>
            <a:r>
              <a:rPr lang="sr-Latn-ME" i="1" dirty="0" smtClean="0"/>
              <a:t>Staphylococcus aureus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dirty="0" smtClean="0"/>
              <a:t>Npr., bakterija Escherichia coli </a:t>
            </a:r>
          </a:p>
          <a:p>
            <a:r>
              <a:rPr lang="sr-Latn-ME" dirty="0" smtClean="0"/>
              <a:t>Natcarstvo:</a:t>
            </a:r>
            <a:r>
              <a:rPr lang="sr-Latn-ME" b="1" i="1" dirty="0" smtClean="0"/>
              <a:t>Procariota</a:t>
            </a:r>
          </a:p>
          <a:p>
            <a:r>
              <a:rPr lang="sr-Latn-ME" dirty="0" smtClean="0"/>
              <a:t>Carstvo:</a:t>
            </a:r>
            <a:r>
              <a:rPr lang="sr-Latn-ME" b="1" i="1" dirty="0" smtClean="0"/>
              <a:t>Bacteria</a:t>
            </a:r>
          </a:p>
          <a:p>
            <a:r>
              <a:rPr lang="sr-Latn-ME" dirty="0" smtClean="0"/>
              <a:t>Stablo:</a:t>
            </a:r>
            <a:r>
              <a:rPr lang="sr-Latn-ME" b="1" i="1" dirty="0" smtClean="0"/>
              <a:t>Proteobacteria</a:t>
            </a:r>
          </a:p>
          <a:p>
            <a:r>
              <a:rPr lang="sr-Latn-ME" dirty="0" smtClean="0"/>
              <a:t>Klasa:</a:t>
            </a:r>
            <a:r>
              <a:rPr lang="sr-Latn-ME" b="1" i="1" dirty="0" smtClean="0"/>
              <a:t>Gamaproteobacteria</a:t>
            </a:r>
          </a:p>
          <a:p>
            <a:r>
              <a:rPr lang="sr-Latn-ME" dirty="0" smtClean="0"/>
              <a:t>Red:</a:t>
            </a:r>
            <a:r>
              <a:rPr lang="sr-Latn-ME" b="1" i="1" dirty="0" smtClean="0"/>
              <a:t>Enterobacteriales</a:t>
            </a:r>
          </a:p>
          <a:p>
            <a:r>
              <a:rPr lang="sr-Latn-ME" dirty="0" smtClean="0"/>
              <a:t>Familia:</a:t>
            </a:r>
            <a:r>
              <a:rPr lang="sr-Latn-ME" b="1" i="1" dirty="0" smtClean="0"/>
              <a:t>Enterobacteriaceae</a:t>
            </a:r>
          </a:p>
          <a:p>
            <a:r>
              <a:rPr lang="sr-Latn-ME" dirty="0" smtClean="0"/>
              <a:t>Rod:</a:t>
            </a:r>
            <a:r>
              <a:rPr lang="sr-Latn-ME" b="1" i="1" dirty="0" smtClean="0"/>
              <a:t>Escherichia</a:t>
            </a:r>
          </a:p>
          <a:p>
            <a:r>
              <a:rPr lang="sr-Latn-ME" dirty="0" smtClean="0"/>
              <a:t>Vrsta:</a:t>
            </a:r>
            <a:r>
              <a:rPr lang="sr-Latn-ME" b="1" i="1" dirty="0" smtClean="0"/>
              <a:t>Ecsherichia coli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729364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OPŠTA KLASIFIKACIJA SVIH ŽIVIH BIĆA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9186" y="1845734"/>
            <a:ext cx="5845853" cy="4023360"/>
          </a:xfrm>
        </p:spPr>
        <p:txBody>
          <a:bodyPr>
            <a:normAutofit lnSpcReduction="10000"/>
          </a:bodyPr>
          <a:lstStyle/>
          <a:p>
            <a:r>
              <a:rPr lang="sr-Latn-ME" u="sng" dirty="0" smtClean="0"/>
              <a:t>*PREMA SLOŽENOSTI GRAĐE ,SVA ŽIVA BIĆA SE DIJELE NA:ACELULARNE I CELULARNE</a:t>
            </a:r>
          </a:p>
          <a:p>
            <a:r>
              <a:rPr lang="sr-Latn-ME" u="sng" dirty="0" smtClean="0"/>
              <a:t>-ACELULARNI NEMAJU ĆELIJSKU GRAĐU I TU SVRSTAVAMO VIRUSE I SUBVIRUSNE ČESTICE ( VIROIDE, PRIONE).</a:t>
            </a:r>
          </a:p>
          <a:p>
            <a:r>
              <a:rPr lang="sr-Latn-ME" u="sng" dirty="0" smtClean="0"/>
              <a:t>-CELULARNI ORGANIZMI IMAJU ĆELIJSKU GRAĐU I PREMA SLOŽENOSTI GRAĐE ĆELIJE DIJELIMO IH NA 2 NATCARSTVA-PROKARIOTE I EUKARIOTE</a:t>
            </a:r>
          </a:p>
          <a:p>
            <a:r>
              <a:rPr lang="sr-Latn-ME" u="sng" dirty="0" smtClean="0"/>
              <a:t>PROKARIOTE –NEMAJU DIFERENCIRANO JEDRO A OD ORGANELA IMAJU SAMO RIBOZOME.U PROKARIOTE SPADAJU BAKTERIJE I ARHEE.</a:t>
            </a:r>
          </a:p>
          <a:p>
            <a:r>
              <a:rPr lang="sr-Latn-ME" u="sng" dirty="0" smtClean="0"/>
              <a:t>NEKADA SU OVE DVIJE GRUPE MIKROORGANIZAMA ČINILI CARSTVO MONERA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r-Latn-ME" u="sng" dirty="0" smtClean="0"/>
              <a:t>EUKARIOTI IMAJU SLOŽENU GRAĐU (IMAJU DIFERENCIRANO JEDRO I VELIKI BROJ ORGANELA).</a:t>
            </a:r>
          </a:p>
          <a:p>
            <a:r>
              <a:rPr lang="sr-Latn-ME" u="sng" dirty="0" smtClean="0"/>
              <a:t>U EUKARIOTE SPADAJU PROTOZOE, ALGE, GLJIVE, BILJKE I ŽIVOTI</a:t>
            </a:r>
            <a:r>
              <a:rPr lang="sr-Latn-ME" dirty="0" smtClean="0"/>
              <a:t>NJE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3248286"/>
            <a:ext cx="5674010" cy="342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1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KLASIFIKACIJA MIKROORGANIZAMA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u="sng" dirty="0" smtClean="0"/>
              <a:t>MIKROORGANIZMI SU SVRSTANI U 6 CARSTAVA:</a:t>
            </a:r>
          </a:p>
          <a:p>
            <a:r>
              <a:rPr lang="sr-Latn-ME" dirty="0" smtClean="0"/>
              <a:t>1.CARSTVO BAKTERIJA</a:t>
            </a:r>
          </a:p>
          <a:p>
            <a:r>
              <a:rPr lang="sr-Latn-ME" dirty="0" smtClean="0"/>
              <a:t>2.CARSTVO ARHEA</a:t>
            </a:r>
          </a:p>
          <a:p>
            <a:r>
              <a:rPr lang="sr-Latn-ME" dirty="0" smtClean="0"/>
              <a:t>3.CARSTVO PROTOZOA</a:t>
            </a:r>
          </a:p>
          <a:p>
            <a:r>
              <a:rPr lang="sr-Latn-ME" dirty="0" smtClean="0"/>
              <a:t>4.CARSTVO HROMISTA</a:t>
            </a:r>
          </a:p>
          <a:p>
            <a:r>
              <a:rPr lang="sr-Latn-ME" dirty="0" smtClean="0"/>
              <a:t>5.CARSTVO GLJIVA </a:t>
            </a:r>
          </a:p>
          <a:p>
            <a:r>
              <a:rPr lang="sr-Latn-ME" dirty="0" smtClean="0"/>
              <a:t>6. CARSTVO VIRUSA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7164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</TotalTime>
  <Words>349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Calibri Light</vt:lpstr>
      <vt:lpstr>Retrospect</vt:lpstr>
      <vt:lpstr>SISTEMATIKA MIKROORGANIZAMA</vt:lpstr>
      <vt:lpstr>TAKSONI ILI TAKSONOMSKE GRUPE SU GRUPE MIKROORGANIZAMA NASTALE SVRSTAVANJEM MIKROORGANIZAMA NA OSNOVU SRODNIČKIH OSOBINA                                      </vt:lpstr>
      <vt:lpstr>PRINCIPI KLASIFIKACIJE MIKROORGANIZAMA</vt:lpstr>
      <vt:lpstr>NOMENKLATURA JE DIO SISTEMATIKE KOJA SE BAVI  SISTEMOM DAVANJA IMENA MIKROORGANIZMIMA, PREMA MEĐUNARODNIM NOMENKLATURNIM PROPISIMA</vt:lpstr>
      <vt:lpstr>OPŠTA KLASIFIKACIJA SVIH ŽIVIH BIĆA</vt:lpstr>
      <vt:lpstr>KLASIFIKACIJA MIKROORGANIZAMA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SISTEMATIKA MIKROORGANIZAMA</dc:title>
  <dc:creator>Korisnik</dc:creator>
  <cp:lastModifiedBy>Korisnik</cp:lastModifiedBy>
  <cp:revision>15</cp:revision>
  <dcterms:created xsi:type="dcterms:W3CDTF">2020-02-02T11:12:44Z</dcterms:created>
  <dcterms:modified xsi:type="dcterms:W3CDTF">2020-03-16T14:28:12Z</dcterms:modified>
</cp:coreProperties>
</file>